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9" r:id="rId5"/>
    <p:sldId id="27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2579" y="1122363"/>
            <a:ext cx="10303099" cy="23876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carrier leakage frequency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3510">
              <a:spcAft>
                <a:spcPts val="60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NR ad-hoc #3	</a:t>
            </a:r>
            <a:r>
              <a:rPr lang="en-GB" altLang="zh-CN" sz="2400" b="1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</a:t>
            </a:r>
            <a:r>
              <a:rPr lang="en-GB" altLang="zh-CN" sz="2400" b="1" smtClean="0">
                <a:latin typeface="Arial" panose="020B0604020202020204" pitchFamily="34" charset="0"/>
                <a:cs typeface="Arial" panose="020B0604020202020204" pitchFamily="34" charset="0"/>
              </a:rPr>
              <a:t>R4-1709935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Nagoya, Japan, 18 - 21 Sep, 2017</a:t>
            </a:r>
            <a:endParaRPr lang="zh-CN" altLang="zh-CN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932609"/>
          </a:xfrm>
        </p:spPr>
        <p:txBody>
          <a:bodyPr>
            <a:normAutofit/>
          </a:bodyPr>
          <a:lstStyle/>
          <a:p>
            <a:pPr lvl="1" hangingPunct="0">
              <a:lnSpc>
                <a:spcPct val="100000"/>
              </a:lnSpc>
            </a:pPr>
            <a:r>
              <a:rPr lang="en-GB" altLang="zh-CN" sz="2800" dirty="0" smtClean="0"/>
              <a:t>RAN4 has discussed the carrier frequency, carrier leakage frequency for each sub-carrier spacing in [1] and made some assumptions from RAN4 point of view. These assumptions need further discussion in RAN4.</a:t>
            </a:r>
          </a:p>
          <a:p>
            <a:pPr lvl="1" hangingPunct="0">
              <a:lnSpc>
                <a:spcPct val="100000"/>
              </a:lnSpc>
            </a:pPr>
            <a:r>
              <a:rPr lang="en-GB" altLang="zh-CN" sz="2800" dirty="0" smtClean="0"/>
              <a:t>RAN4 </a:t>
            </a:r>
            <a:r>
              <a:rPr lang="en-GB" altLang="zh-CN" sz="2800" dirty="0"/>
              <a:t>is working on MPR simulation and </a:t>
            </a:r>
            <a:r>
              <a:rPr lang="en-GB" altLang="zh-CN" sz="2800" dirty="0" smtClean="0"/>
              <a:t>has </a:t>
            </a:r>
            <a:r>
              <a:rPr lang="en-GB" altLang="zh-CN" sz="2800" dirty="0"/>
              <a:t>a assumption </a:t>
            </a:r>
            <a:r>
              <a:rPr lang="en-GB" altLang="zh-CN" sz="2800" dirty="0" smtClean="0"/>
              <a:t>on </a:t>
            </a:r>
            <a:r>
              <a:rPr lang="en-GB" altLang="zh-CN" sz="2800" dirty="0"/>
              <a:t>the position of carrier </a:t>
            </a:r>
            <a:r>
              <a:rPr lang="en-GB" altLang="zh-CN" sz="2800" dirty="0" smtClean="0"/>
              <a:t>leakage (the centre of CBW). </a:t>
            </a:r>
            <a:r>
              <a:rPr lang="en-GB" altLang="zh-CN" sz="2800" dirty="0"/>
              <a:t>MPR </a:t>
            </a:r>
            <a:r>
              <a:rPr lang="en-GB" altLang="zh-CN" sz="2800" dirty="0" smtClean="0"/>
              <a:t>simulation results depend </a:t>
            </a:r>
            <a:r>
              <a:rPr lang="en-GB" altLang="zh-CN" sz="2800" dirty="0"/>
              <a:t>on this assumption</a:t>
            </a:r>
            <a:r>
              <a:rPr lang="en-GB" altLang="zh-CN" sz="2800" dirty="0" smtClean="0"/>
              <a:t>.</a:t>
            </a: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87690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490774"/>
            <a:ext cx="10765665" cy="49615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For sub-6GHz</a:t>
            </a:r>
          </a:p>
          <a:p>
            <a:r>
              <a:rPr lang="en-US" altLang="zh-CN" dirty="0" smtClean="0"/>
              <a:t>For </a:t>
            </a:r>
            <a:r>
              <a:rPr lang="en-US" altLang="zh-CN" dirty="0"/>
              <a:t>single carrier, </a:t>
            </a:r>
            <a:r>
              <a:rPr lang="en-US" altLang="zh-CN" dirty="0" smtClean="0"/>
              <a:t>carrier </a:t>
            </a:r>
            <a:r>
              <a:rPr lang="en-US" altLang="zh-CN" dirty="0"/>
              <a:t>leakage </a:t>
            </a:r>
            <a:r>
              <a:rPr lang="en-US" altLang="zh-CN" dirty="0" smtClean="0"/>
              <a:t>frequency should be specified.</a:t>
            </a:r>
          </a:p>
          <a:p>
            <a:pPr lvl="1"/>
            <a:r>
              <a:rPr lang="en-US" altLang="zh-CN" dirty="0" smtClean="0"/>
              <a:t>The specific carrier leakage position in one carrier is FFS</a:t>
            </a:r>
          </a:p>
          <a:p>
            <a:pPr lvl="2"/>
            <a:r>
              <a:rPr lang="en-US" altLang="zh-CN" dirty="0" smtClean="0"/>
              <a:t>MPR simulation should also use this position as assumption</a:t>
            </a:r>
          </a:p>
          <a:p>
            <a:pPr lvl="1"/>
            <a:r>
              <a:rPr lang="en-US" altLang="zh-CN" dirty="0" smtClean="0"/>
              <a:t>Whether the carrier leakage frequency </a:t>
            </a:r>
            <a:r>
              <a:rPr lang="en-US" altLang="zh-CN" dirty="0"/>
              <a:t>should be</a:t>
            </a:r>
            <a:r>
              <a:rPr lang="en-US" altLang="zh-CN" dirty="0" smtClean="0"/>
              <a:t> the same for each sub-carrier spacing should be studied and decided.</a:t>
            </a:r>
          </a:p>
          <a:p>
            <a:pPr lvl="1"/>
            <a:r>
              <a:rPr lang="en-US" altLang="zh-CN" dirty="0"/>
              <a:t>Whether the carrier </a:t>
            </a:r>
            <a:r>
              <a:rPr lang="en-US" altLang="zh-CN" dirty="0" smtClean="0"/>
              <a:t>frequency </a:t>
            </a:r>
            <a:r>
              <a:rPr lang="en-US" altLang="zh-CN" dirty="0"/>
              <a:t>should be</a:t>
            </a:r>
            <a:r>
              <a:rPr lang="en-US" altLang="zh-CN" dirty="0" smtClean="0"/>
              <a:t> </a:t>
            </a:r>
            <a:r>
              <a:rPr lang="en-US" altLang="zh-CN" dirty="0"/>
              <a:t>the same for each sub-carrier </a:t>
            </a:r>
            <a:r>
              <a:rPr lang="en-US" altLang="zh-CN" dirty="0" smtClean="0"/>
              <a:t>spacing </a:t>
            </a:r>
            <a:r>
              <a:rPr lang="en-US" altLang="zh-CN" dirty="0"/>
              <a:t>should be studied and decided.</a:t>
            </a:r>
            <a:endParaRPr lang="en-US" altLang="zh-CN" dirty="0" smtClean="0"/>
          </a:p>
          <a:p>
            <a:r>
              <a:rPr lang="en-US" altLang="zh-CN" dirty="0" smtClean="0"/>
              <a:t>For </a:t>
            </a:r>
            <a:r>
              <a:rPr lang="en-US" altLang="zh-CN" dirty="0"/>
              <a:t>wideband operation </a:t>
            </a:r>
            <a:r>
              <a:rPr lang="en-US" altLang="zh-CN" dirty="0" smtClean="0"/>
              <a:t>and CA operation</a:t>
            </a:r>
            <a:r>
              <a:rPr lang="en-US" altLang="zh-CN" dirty="0"/>
              <a:t>, the carrier leakage frequency should </a:t>
            </a:r>
            <a:r>
              <a:rPr lang="en-US" altLang="zh-CN" dirty="0" smtClean="0"/>
              <a:t>be FFS.</a:t>
            </a:r>
          </a:p>
          <a:p>
            <a:pPr marL="0" indent="0">
              <a:buNone/>
            </a:pPr>
            <a:r>
              <a:rPr lang="en-US" altLang="zh-CN" dirty="0"/>
              <a:t>For </a:t>
            </a:r>
            <a:r>
              <a:rPr lang="en-US" altLang="zh-CN" dirty="0" err="1"/>
              <a:t>mmWave</a:t>
            </a:r>
            <a:r>
              <a:rPr lang="en-US" altLang="zh-CN" dirty="0"/>
              <a:t>:</a:t>
            </a:r>
          </a:p>
          <a:p>
            <a:r>
              <a:rPr lang="en-US" altLang="zh-CN" dirty="0"/>
              <a:t>carrier leakage </a:t>
            </a:r>
            <a:r>
              <a:rPr lang="en-US" altLang="zh-CN" dirty="0" smtClean="0"/>
              <a:t>frequency is FFS.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14043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[1] R4-1709551, </a:t>
            </a:r>
            <a:r>
              <a:rPr lang="en-GB" altLang="zh-CN" dirty="0"/>
              <a:t>Discussion on DC location</a:t>
            </a:r>
            <a:r>
              <a:rPr lang="en-US" altLang="zh-CN" dirty="0" smtClean="0"/>
              <a:t>, </a:t>
            </a:r>
            <a:r>
              <a:rPr lang="en-US" altLang="zh-CN" dirty="0"/>
              <a:t>Huawei, </a:t>
            </a:r>
            <a:r>
              <a:rPr lang="en-US" altLang="zh-CN" dirty="0" err="1"/>
              <a:t>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002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8039"/>
            <a:ext cx="10515600" cy="5035640"/>
          </a:xfrm>
        </p:spPr>
        <p:txBody>
          <a:bodyPr>
            <a:normAutofit fontScale="85000" lnSpcReduction="20000"/>
          </a:bodyPr>
          <a:lstStyle/>
          <a:p>
            <a:pPr marL="0" indent="0" hangingPunct="0">
              <a:buNone/>
            </a:pPr>
            <a:r>
              <a:rPr lang="en-GB" altLang="zh-CN" dirty="0"/>
              <a:t>RAN1 has made an agreement </a:t>
            </a:r>
            <a:r>
              <a:rPr lang="en-GB" altLang="zh-CN" dirty="0" smtClean="0"/>
              <a:t>considering </a:t>
            </a:r>
            <a:r>
              <a:rPr lang="en-GB" altLang="zh-CN" dirty="0"/>
              <a:t>DC </a:t>
            </a:r>
            <a:r>
              <a:rPr lang="en-GB" altLang="zh-CN" dirty="0" smtClean="0"/>
              <a:t>sub-carrier:</a:t>
            </a:r>
            <a:endParaRPr lang="en-GB" altLang="zh-CN" dirty="0"/>
          </a:p>
          <a:p>
            <a:pPr lvl="0" hangingPunct="0"/>
            <a:r>
              <a:rPr lang="en-GB" altLang="zh-CN" dirty="0" smtClean="0"/>
              <a:t>Handling </a:t>
            </a:r>
            <a:r>
              <a:rPr lang="en-GB" altLang="zh-CN" dirty="0"/>
              <a:t>of transmitter DC subcarrier at the transmitter</a:t>
            </a:r>
            <a:endParaRPr lang="zh-CN" altLang="zh-CN" dirty="0"/>
          </a:p>
          <a:p>
            <a:pPr lvl="1" hangingPunct="0"/>
            <a:r>
              <a:rPr lang="en-GB" altLang="zh-CN" dirty="0"/>
              <a:t>DL</a:t>
            </a:r>
            <a:endParaRPr lang="zh-CN" altLang="zh-CN" dirty="0"/>
          </a:p>
          <a:p>
            <a:pPr lvl="2" hangingPunct="0"/>
            <a:r>
              <a:rPr lang="en-US" altLang="zh-CN" dirty="0"/>
              <a:t>UE may assume transmit DC subcarrier at the transmitter (</a:t>
            </a:r>
            <a:r>
              <a:rPr lang="en-US" altLang="zh-CN" dirty="0" err="1"/>
              <a:t>gNB</a:t>
            </a:r>
            <a:r>
              <a:rPr lang="en-US" altLang="zh-CN" dirty="0"/>
              <a:t>) side is modulated i.e., data is neither rate-matched nor punctured.</a:t>
            </a:r>
            <a:endParaRPr lang="zh-CN" altLang="zh-CN" dirty="0"/>
          </a:p>
          <a:p>
            <a:pPr lvl="3" hangingPunct="0"/>
            <a:r>
              <a:rPr lang="en-US" altLang="zh-CN" dirty="0"/>
              <a:t>Signal quality requirement (e.g., EVM) corresponding to DC subcarriers is up to RAN4.</a:t>
            </a:r>
            <a:endParaRPr lang="zh-CN" altLang="zh-CN" dirty="0"/>
          </a:p>
          <a:p>
            <a:pPr lvl="1" hangingPunct="0"/>
            <a:r>
              <a:rPr lang="en-GB" altLang="zh-CN" dirty="0"/>
              <a:t>UL</a:t>
            </a:r>
            <a:endParaRPr lang="zh-CN" altLang="zh-CN" dirty="0"/>
          </a:p>
          <a:p>
            <a:pPr lvl="2" hangingPunct="0"/>
            <a:r>
              <a:rPr lang="en-US" altLang="zh-CN" dirty="0"/>
              <a:t>Transmit DC subcarrier at the transmitter (UE) side is modulated i.e., data is neither rate-matched nor punctured.</a:t>
            </a:r>
            <a:endParaRPr lang="zh-CN" altLang="zh-CN" dirty="0"/>
          </a:p>
          <a:p>
            <a:pPr lvl="3" hangingPunct="0"/>
            <a:r>
              <a:rPr lang="en-US" altLang="zh-CN" dirty="0"/>
              <a:t>Signal quality requirement (e.g., EVM) corresponding to DC subcarriers is up to RAN4.</a:t>
            </a:r>
            <a:endParaRPr lang="zh-CN" altLang="zh-CN" dirty="0"/>
          </a:p>
          <a:p>
            <a:pPr lvl="2" hangingPunct="0"/>
            <a:r>
              <a:rPr lang="en-GB" altLang="zh-CN" dirty="0"/>
              <a:t>The transmitter DC subcarrier at the transmitter (UE) side should avoid collisions at least with DMRS if possible</a:t>
            </a:r>
            <a:endParaRPr lang="zh-CN" altLang="zh-CN" dirty="0"/>
          </a:p>
          <a:p>
            <a:pPr lvl="2" hangingPunct="0"/>
            <a:r>
              <a:rPr lang="en-GB" altLang="zh-CN" dirty="0"/>
              <a:t>The specification should define at least one particular subcarrier as the candidate position of DC subcarrier, e.g., DC subcarrier is located at the boundary of PRBs</a:t>
            </a:r>
            <a:endParaRPr lang="zh-CN" altLang="zh-CN" dirty="0"/>
          </a:p>
          <a:p>
            <a:pPr lvl="2" hangingPunct="0"/>
            <a:r>
              <a:rPr lang="en-GB" altLang="zh-CN" dirty="0"/>
              <a:t>This should be considered in the RS design for NR</a:t>
            </a:r>
            <a:endParaRPr lang="zh-CN" altLang="zh-CN" dirty="0"/>
          </a:p>
          <a:p>
            <a:pPr lvl="2" hangingPunct="0"/>
            <a:r>
              <a:rPr lang="en-GB" altLang="zh-CN" dirty="0"/>
              <a:t>Specify means for the receiver to determine DC subcarrier location</a:t>
            </a:r>
            <a:endParaRPr lang="zh-CN" altLang="zh-CN" dirty="0"/>
          </a:p>
          <a:p>
            <a:pPr lvl="3" hangingPunct="0"/>
            <a:r>
              <a:rPr lang="en-GB" altLang="zh-CN" dirty="0"/>
              <a:t>This involves semi-static signalling from UE and also standard specified DC subcarrier location</a:t>
            </a:r>
            <a:endParaRPr lang="zh-CN" altLang="zh-CN" dirty="0"/>
          </a:p>
          <a:p>
            <a:pPr lvl="3" hangingPunct="0"/>
            <a:r>
              <a:rPr lang="en-GB" altLang="zh-CN" dirty="0"/>
              <a:t>FFS how to determine and how to indicate DC subcarrier location in the case of bandwidth adaptation</a:t>
            </a:r>
            <a:endParaRPr lang="zh-CN" altLang="zh-CN" dirty="0"/>
          </a:p>
          <a:p>
            <a:pPr lvl="0" hangingPunct="0"/>
            <a:r>
              <a:rPr lang="en-GB" altLang="zh-CN" dirty="0"/>
              <a:t>Note that above DC subcarrier can be interpreted as DC subcarrier candidate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350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</TotalTime>
  <Words>399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WF on carrier leakage frequency</vt:lpstr>
      <vt:lpstr>Background</vt:lpstr>
      <vt:lpstr>Way forward</vt:lpstr>
      <vt:lpstr>Reference</vt:lpstr>
      <vt:lpstr>Annex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Wuqian (Sissi)</cp:lastModifiedBy>
  <cp:revision>89</cp:revision>
  <dcterms:created xsi:type="dcterms:W3CDTF">2017-09-18T01:14:16Z</dcterms:created>
  <dcterms:modified xsi:type="dcterms:W3CDTF">2017-09-21T07:13:36Z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(3)XHuao4xKwBlzKWGjF30FVFXyv5QIt4qdEscns9Zdlj+YAVP7RoU/GqKltj/bKmea63P1opP6
3DCUYYSBjctdJS48evoPgwh0b/3iZKRRugWfNdCs+/NRV84pQRopSk9+jMOzqU7e4x4HL0O1
P6ox2+ddB/zCDJlzIldrUKlNmc/MSYncrASe3Gm7dQPRGM7Lc2ZDcls+jzVuu6yln1Qk1urb
N9qD5486Bi9aeH/rEY</vt:lpwstr>
  </property>
  <property fmtid="{D5CDD505-2E9C-101B-9397-08002B2CF9AE}" pid="3" name="_2015_ms_pID_7253431">
    <vt:lpwstr>9FSE+qGdIk3WG24Gzdu5ki7l8joc25jYQthoob5lxRtt9f00+e59Tg
WqIeihVKLXc3uMAxVBWHlxrEZhdtbBADXH78XI/BX4kwy7lIYk09kopU9FMYFTg0eRRU9car
8KzXMmlsxurWYXeoPqkFEHOSPREbGQycMtK3IifdF+oUVYVoaoLvN5f7haapm0zPGqH5RY0n
uql12hbSUbOf1csE3OJO/5f7ngQi6Ndy7ety</vt:lpwstr>
  </property>
  <property fmtid="{D5CDD505-2E9C-101B-9397-08002B2CF9AE}" pid="4" name="_2015_ms_pID_7253432">
    <vt:lpwstr>og==</vt:lpwstr>
  </property>
</Properties>
</file>