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66" d="100"/>
          <a:sy n="66" d="100"/>
        </p:scale>
        <p:origin x="-900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fisher0515\AppData\Local\Docs\R4-1709659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</a:t>
            </a:r>
            <a:r>
              <a:rPr lang="en-GB" dirty="0" smtClean="0"/>
              <a:t>on the </a:t>
            </a:r>
            <a:r>
              <a:rPr lang="en-GB" dirty="0" smtClean="0"/>
              <a:t>ICS requirement for NR BS</a:t>
            </a:r>
            <a:endParaRPr lang="en-US" altLang="en-GB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US" dirty="0" smtClean="0"/>
              <a:t>ZTE</a:t>
            </a:r>
            <a:r>
              <a:rPr lang="en-US" dirty="0" smtClean="0"/>
              <a:t>,,[,…]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1912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</a:t>
            </a:r>
            <a:r>
              <a:rPr lang="en-US" altLang="sv-SE" b="1" dirty="0" smtClean="0">
                <a:cs typeface="Arial" panose="020B0604020202020204" pitchFamily="34" charset="0"/>
              </a:rPr>
              <a:t> </a:t>
            </a:r>
            <a:r>
              <a:rPr lang="en-US" altLang="sv-SE" b="1" dirty="0" smtClean="0">
                <a:cs typeface="Arial" panose="020B0604020202020204" pitchFamily="34" charset="0"/>
              </a:rPr>
              <a:t>NR AH#3</a:t>
            </a:r>
            <a:endParaRPr lang="en-US" altLang="sv-SE" b="1" dirty="0" smtClean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sv-SE" b="1" dirty="0" smtClean="0">
                <a:cs typeface="Arial" panose="020B0604020202020204" pitchFamily="34" charset="0"/>
              </a:rPr>
              <a:t>Nagoya</a:t>
            </a:r>
            <a:r>
              <a:rPr lang="en-US" altLang="sv-SE" b="1" dirty="0" smtClean="0">
                <a:cs typeface="Arial" panose="020B0604020202020204" pitchFamily="34" charset="0"/>
              </a:rPr>
              <a:t>, </a:t>
            </a:r>
            <a:r>
              <a:rPr lang="en-US" altLang="sv-SE" b="1" dirty="0" smtClean="0">
                <a:cs typeface="Arial" panose="020B0604020202020204" pitchFamily="34" charset="0"/>
              </a:rPr>
              <a:t>Japan 18</a:t>
            </a:r>
            <a:r>
              <a:rPr lang="en-US" altLang="sv-SE" b="1" dirty="0" smtClean="0">
                <a:cs typeface="Arial" panose="020B0604020202020204" pitchFamily="34" charset="0"/>
              </a:rPr>
              <a:t> </a:t>
            </a:r>
            <a:r>
              <a:rPr lang="en-US" altLang="sv-SE" b="1" dirty="0">
                <a:cs typeface="Arial" panose="020B0604020202020204" pitchFamily="34" charset="0"/>
              </a:rPr>
              <a:t>- </a:t>
            </a:r>
            <a:r>
              <a:rPr lang="en-US" altLang="sv-SE" b="1" dirty="0" smtClean="0">
                <a:cs typeface="Arial" panose="020B0604020202020204" pitchFamily="34" charset="0"/>
              </a:rPr>
              <a:t>21 </a:t>
            </a:r>
            <a:r>
              <a:rPr lang="en-US" altLang="sv-SE" b="1" dirty="0" smtClean="0">
                <a:cs typeface="Arial" panose="020B0604020202020204" pitchFamily="34" charset="0"/>
              </a:rPr>
              <a:t>Sep</a:t>
            </a:r>
            <a:r>
              <a:rPr lang="en-US" altLang="sv-SE" b="1" dirty="0" smtClean="0">
                <a:cs typeface="Arial" panose="020B0604020202020204" pitchFamily="34" charset="0"/>
              </a:rPr>
              <a:t>, </a:t>
            </a:r>
            <a:r>
              <a:rPr lang="en-US" altLang="sv-SE" b="1" dirty="0">
                <a:cs typeface="Arial" panose="020B0604020202020204" pitchFamily="34" charset="0"/>
              </a:rPr>
              <a:t>2017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US" b="1" dirty="0" smtClean="0"/>
              <a:t>3.4.4.4</a:t>
            </a:r>
            <a:endParaRPr lang="en-US" b="1" dirty="0"/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 smtClean="0">
                <a:cs typeface="Arial" panose="020B0604020202020204" pitchFamily="34" charset="0"/>
              </a:rPr>
              <a:t>R4-1710043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                     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on </a:t>
            </a:r>
            <a:r>
              <a:rPr lang="en-GB" dirty="0" smtClean="0"/>
              <a:t>ICS requirement for range2 NR BS:</a:t>
            </a:r>
            <a:endParaRPr lang="en-GB" dirty="0" smtClean="0"/>
          </a:p>
          <a:p>
            <a:pPr hangingPunct="0"/>
            <a:r>
              <a:rPr lang="en-GB" altLang="zh-CN" sz="1600" b="1" u="heavy" dirty="0" smtClean="0">
                <a:hlinkClick r:id="rId2"/>
              </a:rPr>
              <a:t>R4-1709659</a:t>
            </a:r>
            <a:r>
              <a:rPr lang="en-GB" altLang="zh-CN" sz="1600" b="1" dirty="0" smtClean="0"/>
              <a:t>	Discussion on ICS requirement for NR </a:t>
            </a:r>
            <a:r>
              <a:rPr lang="en-GB" altLang="zh-CN" sz="1600" b="1" dirty="0" smtClean="0"/>
              <a:t>BS, ZTE</a:t>
            </a:r>
            <a:r>
              <a:rPr lang="en-GB" altLang="zh-CN" sz="1600" b="1" dirty="0" smtClean="0"/>
              <a:t/>
            </a:r>
            <a:br>
              <a:rPr lang="en-GB" altLang="zh-CN" sz="1600" b="1" dirty="0" smtClean="0"/>
            </a:br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AutoNum type="arabicParenR"/>
            </a:pPr>
            <a:r>
              <a:rPr lang="en-US" altLang="ja-JP" sz="1600" dirty="0" smtClean="0"/>
              <a:t>further discuss the power imbalance around the DC for ICS requirement ;</a:t>
            </a:r>
          </a:p>
          <a:p>
            <a:pPr marL="342900" indent="-342900">
              <a:buFont typeface="Wingdings" panose="05000000000000000000" pitchFamily="2" charset="2"/>
              <a:buAutoNum type="arabicParenR"/>
            </a:pPr>
            <a:r>
              <a:rPr lang="en-US" altLang="ja-JP" sz="1600" dirty="0" smtClean="0"/>
              <a:t>further discuss the C/I of interfering signal, especially whether to reuse legacy 9dB for LTE; </a:t>
            </a:r>
            <a:r>
              <a:rPr lang="en-US" altLang="zh-CN" sz="1600" dirty="0" smtClean="0"/>
              <a:t> </a:t>
            </a:r>
            <a:endParaRPr lang="en-US" altLang="ja-JP" sz="1600" dirty="0" smtClean="0"/>
          </a:p>
          <a:p>
            <a:pPr marL="342900" indent="-342900">
              <a:buFont typeface="Wingdings" panose="05000000000000000000" pitchFamily="2" charset="2"/>
              <a:buAutoNum type="arabicParenR"/>
            </a:pPr>
            <a:r>
              <a:rPr lang="en-US" altLang="ja-JP" sz="1600" dirty="0" smtClean="0"/>
              <a:t>During the RAN4#84bis meeting, companies are encouraged to share further analysis this ICS requirement, interfering signal and wanted signal;   </a:t>
            </a:r>
          </a:p>
          <a:p>
            <a:pPr marL="342900" indent="-342900">
              <a:buNone/>
            </a:pPr>
            <a:endParaRPr lang="en-US" altLang="ja-JP" sz="1600" dirty="0" smtClean="0"/>
          </a:p>
          <a:p>
            <a:pPr marL="342900" indent="-342900">
              <a:buNone/>
            </a:pPr>
            <a:endParaRPr lang="en-US" altLang="ja-JP" sz="1600" dirty="0" smtClean="0"/>
          </a:p>
          <a:p>
            <a:pPr marL="342900" indent="-342900">
              <a:buNone/>
            </a:pPr>
            <a:r>
              <a:rPr lang="en-US" altLang="ja-JP" sz="1600" dirty="0" smtClean="0"/>
              <a:t> </a:t>
            </a:r>
            <a:r>
              <a:rPr lang="en-US" altLang="ja-JP" sz="1600" dirty="0" smtClean="0"/>
              <a:t> </a:t>
            </a:r>
          </a:p>
          <a:p>
            <a:pPr marL="342900" indent="-342900">
              <a:buNone/>
            </a:pPr>
            <a:r>
              <a:rPr lang="en-US" altLang="ja-JP" sz="1600" dirty="0" smtClean="0"/>
              <a:t> </a:t>
            </a:r>
            <a:r>
              <a:rPr lang="en-US" altLang="ja-JP" sz="1600" dirty="0" smtClean="0"/>
              <a:t>           </a:t>
            </a:r>
          </a:p>
          <a:p>
            <a:pPr marL="342900" indent="-342900">
              <a:buFont typeface="Wingdings" panose="05000000000000000000" pitchFamily="2" charset="2"/>
              <a:buAutoNum type="arabicParenR"/>
            </a:pPr>
            <a:endParaRPr lang="en-US" altLang="ja-JP" sz="1600" dirty="0" smtClean="0"/>
          </a:p>
          <a:p>
            <a:pPr marL="342900" indent="-342900">
              <a:buFont typeface="Wingdings" panose="05000000000000000000" pitchFamily="2" charset="2"/>
              <a:buAutoNum type="arabicParenR"/>
            </a:pPr>
            <a:endParaRPr lang="en-US" altLang="ja-JP" sz="1600" dirty="0" smtClean="0"/>
          </a:p>
          <a:p>
            <a:pPr marL="342900" indent="-342900">
              <a:buFont typeface="Wingdings" panose="05000000000000000000" pitchFamily="2" charset="2"/>
              <a:buAutoNum type="arabicParenR"/>
            </a:pPr>
            <a:endParaRPr lang="en-US" altLang="ja-JP" sz="1600" dirty="0" smtClean="0"/>
          </a:p>
          <a:p>
            <a:pPr marL="342900" indent="-342900">
              <a:buNone/>
            </a:pPr>
            <a:endParaRPr lang="en-US" altLang="ja-JP" sz="1600" dirty="0" smtClean="0"/>
          </a:p>
          <a:p>
            <a:pPr marL="0" indent="0">
              <a:buFont typeface="Wingdings" panose="05000000000000000000" pitchFamily="2" charset="2"/>
              <a:buNone/>
            </a:pPr>
            <a:endParaRPr lang="en-US" altLang="ja-JP" sz="1600" b="1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</TotalTime>
  <Words>96</Words>
  <Application>Microsoft Office PowerPoint</Application>
  <PresentationFormat>自定义</PresentationFormat>
  <Paragraphs>20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the ICS requirement for NR BS</vt:lpstr>
      <vt:lpstr>                         Background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fisher0515</cp:lastModifiedBy>
  <cp:revision>124</cp:revision>
  <dcterms:created xsi:type="dcterms:W3CDTF">2016-11-16T01:29:00Z</dcterms:created>
  <dcterms:modified xsi:type="dcterms:W3CDTF">2017-09-21T02:12:30Z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1495067643</vt:lpwstr>
  </property>
  <property fmtid="{D5CDD505-2E9C-101B-9397-08002B2CF9AE}" pid="7" name="KSOProductBuildVer">
    <vt:lpwstr>2052-10.8.0.5918</vt:lpwstr>
  </property>
</Properties>
</file>