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696" y="817554"/>
            <a:ext cx="11220995" cy="2709417"/>
          </a:xfrm>
        </p:spPr>
        <p:txBody>
          <a:bodyPr>
            <a:normAutofit/>
          </a:bodyPr>
          <a:lstStyle/>
          <a:p>
            <a:r>
              <a:rPr lang="en-US" altLang="ja-JP" sz="4800" dirty="0" smtClean="0"/>
              <a:t>WF on BS conducted transmitter </a:t>
            </a:r>
            <a:r>
              <a:rPr lang="en-US" altLang="ja-JP" sz="4800" dirty="0" err="1" smtClean="0"/>
              <a:t>intermodulation</a:t>
            </a:r>
            <a:r>
              <a:rPr lang="en-US" altLang="ja-JP" sz="4800" dirty="0" smtClean="0"/>
              <a:t> </a:t>
            </a:r>
            <a:br>
              <a:rPr lang="en-US" altLang="ja-JP" sz="4800" dirty="0" smtClean="0"/>
            </a:br>
            <a:r>
              <a:rPr lang="en-US" altLang="ja-JP" sz="4800" dirty="0" smtClean="0"/>
              <a:t>for Sub-6GHz</a:t>
            </a:r>
            <a:endParaRPr kumimoji="1" lang="ja-JP" altLang="en-US" sz="48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smtClean="0"/>
              <a:t>ZTE, NEC, </a:t>
            </a:r>
            <a:r>
              <a:rPr kumimoji="1" lang="en-US" altLang="ja-JP" dirty="0" smtClean="0"/>
              <a:t>[ ]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AH # 3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Nagoya, Japan, 18 – 21 Sep, 2017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R4-1710036  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560" y="1694985"/>
            <a:ext cx="11095463" cy="37022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How to define interfering signal (interfering signal </a:t>
            </a:r>
            <a:r>
              <a:rPr lang="en-US" dirty="0" err="1" smtClean="0"/>
              <a:t>type,Bandwidth</a:t>
            </a:r>
            <a:r>
              <a:rPr lang="en-US" dirty="0" smtClean="0"/>
              <a:t> and SCS) for BS co-location </a:t>
            </a:r>
            <a:r>
              <a:rPr lang="en-US" dirty="0" err="1" smtClean="0"/>
              <a:t>Tx</a:t>
            </a:r>
            <a:r>
              <a:rPr lang="en-US" dirty="0" smtClean="0"/>
              <a:t> IM  case for range 1 was discussed  in the following contributions  in RAN4 AH#3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altLang="ja-JP" sz="1800" dirty="0" smtClean="0"/>
              <a:t>R4-1709737   BS transmitter </a:t>
            </a:r>
            <a:r>
              <a:rPr lang="en-US" altLang="ja-JP" sz="1800" dirty="0" err="1" smtClean="0"/>
              <a:t>intermodulation</a:t>
            </a:r>
            <a:r>
              <a:rPr lang="en-US" altLang="ja-JP" sz="1800" dirty="0" smtClean="0"/>
              <a:t> requirements for sub-6GHz, NEC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1800" dirty="0" smtClean="0"/>
              <a:t>R4-1709826   </a:t>
            </a:r>
            <a:r>
              <a:rPr lang="en-GB" altLang="ja-JP" sz="1800" dirty="0" smtClean="0"/>
              <a:t>On transmitter </a:t>
            </a:r>
            <a:r>
              <a:rPr lang="en-GB" altLang="ja-JP" sz="1800" dirty="0" err="1" smtClean="0"/>
              <a:t>intermodulation</a:t>
            </a:r>
            <a:r>
              <a:rPr lang="en-GB" altLang="ja-JP" sz="1800" dirty="0" smtClean="0"/>
              <a:t> for sub 6 GHz, Nokia, Nokia Shanghai Bell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ja-JP" sz="1800" dirty="0" smtClean="0"/>
              <a:t>R4-1709464   </a:t>
            </a:r>
            <a:r>
              <a:rPr lang="en-US" altLang="ja-JP" sz="1800" dirty="0" smtClean="0"/>
              <a:t>NR BS TX IMD interfering signal parameters for requirement set 1-C and 1-H,</a:t>
            </a:r>
            <a:r>
              <a:rPr lang="en-GB" altLang="ja-JP" sz="1800" dirty="0" smtClean="0"/>
              <a:t>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1800" dirty="0" smtClean="0"/>
              <a:t>R4-1709451  Conducted BS transmitter </a:t>
            </a:r>
            <a:r>
              <a:rPr lang="en-US" altLang="ja-JP" sz="1800" dirty="0" err="1" smtClean="0"/>
              <a:t>intermodulation</a:t>
            </a:r>
            <a:r>
              <a:rPr lang="en-US" altLang="ja-JP" sz="1800" dirty="0" smtClean="0"/>
              <a:t> for NR Range 1,ZTE</a:t>
            </a:r>
          </a:p>
          <a:p>
            <a:pPr marL="514350" indent="-514350">
              <a:buFont typeface="+mj-lt"/>
              <a:buAutoNum type="arabicPeriod"/>
            </a:pPr>
            <a:endParaRPr lang="en-US" altLang="ja-JP" sz="1600" dirty="0" smtClean="0"/>
          </a:p>
          <a:p>
            <a:pPr marL="514350" indent="-514350">
              <a:buFont typeface="+mj-lt"/>
              <a:buAutoNum type="arabicPeriod"/>
            </a:pPr>
            <a:endParaRPr lang="zh-CN" altLang="en-US" sz="1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749" y="0"/>
            <a:ext cx="10515600" cy="770709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704" y="1058091"/>
            <a:ext cx="11273883" cy="5016137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GB" altLang="zh-CN" dirty="0" smtClean="0"/>
              <a:t>Co-location transmitter </a:t>
            </a:r>
            <a:r>
              <a:rPr lang="en-GB" altLang="zh-CN" dirty="0" err="1" smtClean="0"/>
              <a:t>intermodulation</a:t>
            </a:r>
            <a:r>
              <a:rPr lang="en-GB" altLang="zh-CN" dirty="0" smtClean="0"/>
              <a:t> case for conductive requirements:</a:t>
            </a:r>
          </a:p>
          <a:p>
            <a:pPr lvl="2">
              <a:lnSpc>
                <a:spcPct val="150000"/>
              </a:lnSpc>
            </a:pPr>
            <a:r>
              <a:rPr lang="en-GB" altLang="zh-CN" sz="2400" dirty="0" smtClean="0"/>
              <a:t>interfering signal type:</a:t>
            </a:r>
          </a:p>
          <a:p>
            <a:pPr lvl="3">
              <a:lnSpc>
                <a:spcPct val="150000"/>
              </a:lnSpc>
            </a:pPr>
            <a:r>
              <a:rPr lang="en-GB" altLang="zh-CN" sz="2000" dirty="0" smtClean="0"/>
              <a:t>NR  signal</a:t>
            </a:r>
          </a:p>
          <a:p>
            <a:pPr lvl="2">
              <a:lnSpc>
                <a:spcPct val="150000"/>
              </a:lnSpc>
            </a:pPr>
            <a:r>
              <a:rPr lang="en-GB" altLang="zh-CN" sz="2400" dirty="0" smtClean="0"/>
              <a:t>interfering signal channel bandwidth </a:t>
            </a:r>
          </a:p>
          <a:p>
            <a:pPr lvl="3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dirty="0" smtClean="0"/>
              <a:t>For LTE </a:t>
            </a:r>
            <a:r>
              <a:rPr lang="en-US" altLang="zh-CN" dirty="0" err="1" smtClean="0"/>
              <a:t>refarming</a:t>
            </a:r>
            <a:r>
              <a:rPr lang="en-US" altLang="zh-CN" dirty="0" smtClean="0"/>
              <a:t> bands :</a:t>
            </a:r>
          </a:p>
          <a:p>
            <a:pPr lvl="4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5MHz with15KHz SCS  </a:t>
            </a:r>
          </a:p>
          <a:p>
            <a:pPr lvl="3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dirty="0" smtClean="0"/>
              <a:t>For NR </a:t>
            </a:r>
            <a:r>
              <a:rPr lang="en-US" altLang="zh-CN" dirty="0" smtClean="0"/>
              <a:t>new </a:t>
            </a:r>
            <a:r>
              <a:rPr lang="en-US" altLang="zh-CN" dirty="0" smtClean="0"/>
              <a:t>bands: </a:t>
            </a:r>
          </a:p>
          <a:p>
            <a:pPr lvl="4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Minimum CBW of corresponding band</a:t>
            </a:r>
          </a:p>
          <a:p>
            <a:pPr lvl="4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 FFS: SCS</a:t>
            </a:r>
          </a:p>
          <a:p>
            <a:pPr lvl="3">
              <a:lnSpc>
                <a:spcPct val="150000"/>
              </a:lnSpc>
              <a:buNone/>
            </a:pPr>
            <a:r>
              <a:rPr lang="en-US" altLang="zh-CN" sz="2200" dirty="0" smtClean="0"/>
              <a:t>                 </a:t>
            </a:r>
            <a:endParaRPr lang="en-GB" altLang="zh-CN" sz="2200" dirty="0" smtClean="0"/>
          </a:p>
          <a:p>
            <a:pPr lvl="2">
              <a:lnSpc>
                <a:spcPct val="150000"/>
              </a:lnSpc>
              <a:buNone/>
            </a:pPr>
            <a:endParaRPr lang="en-GB" altLang="zh-CN" sz="24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142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BS conducted transmitter intermodulation  for Sub-6GHz</vt:lpstr>
      <vt:lpstr>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TX IM for sub 6GHz</dc:title>
  <dc:creator>ZTE</dc:creator>
  <cp:lastModifiedBy>JackeyCao</cp:lastModifiedBy>
  <cp:revision>179</cp:revision>
  <dcterms:created xsi:type="dcterms:W3CDTF">2017-06-27T07:08:10Z</dcterms:created>
  <dcterms:modified xsi:type="dcterms:W3CDTF">2017-09-20T23:40:23Z</dcterms:modified>
</cp:coreProperties>
</file>