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5" r:id="rId3"/>
    <p:sldId id="278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92" d="100"/>
          <a:sy n="92" d="100"/>
        </p:scale>
        <p:origin x="134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2017/6/29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err="1" smtClean="0"/>
              <a:t>WF</a:t>
            </a:r>
            <a:r>
              <a:rPr lang="en-US" altLang="ja-JP" dirty="0" smtClean="0"/>
              <a:t> on DL and UL </a:t>
            </a:r>
            <a:r>
              <a:rPr lang="en-US" altLang="ja-JP" dirty="0" err="1" smtClean="0"/>
              <a:t>CBW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755576" y="3886200"/>
            <a:ext cx="7992888" cy="1752600"/>
          </a:xfrm>
        </p:spPr>
        <p:txBody>
          <a:bodyPr/>
          <a:lstStyle/>
          <a:p>
            <a:r>
              <a:rPr kumimoji="1" lang="en-US" altLang="ja-JP" dirty="0" smtClean="0"/>
              <a:t>Intel, Qualcomm, </a:t>
            </a:r>
            <a:r>
              <a:rPr kumimoji="1" lang="en-US" altLang="ja-JP" dirty="0" err="1" smtClean="0"/>
              <a:t>LGE</a:t>
            </a:r>
            <a:r>
              <a:rPr kumimoji="1" lang="en-US" altLang="ja-JP" dirty="0" smtClean="0"/>
              <a:t>, Sony Mobile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6331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RAN4 #83</a:t>
            </a:r>
          </a:p>
          <a:p>
            <a:r>
              <a:rPr lang="en-GB" b="1" dirty="0" smtClean="0"/>
              <a:t>Qingdao, </a:t>
            </a:r>
            <a:r>
              <a:rPr lang="en-GB" b="1" dirty="0"/>
              <a:t>China, </a:t>
            </a:r>
            <a:r>
              <a:rPr lang="en-GB" b="1" dirty="0" smtClean="0"/>
              <a:t>June </a:t>
            </a:r>
            <a:r>
              <a:rPr lang="en-GB" b="1" dirty="0" err="1" smtClean="0"/>
              <a:t>27</a:t>
            </a:r>
            <a:r>
              <a:rPr lang="en-GB" b="1" baseline="30000" dirty="0" err="1" smtClean="0"/>
              <a:t>th</a:t>
            </a:r>
            <a:r>
              <a:rPr lang="en-GB" b="1" dirty="0" err="1" smtClean="0"/>
              <a:t>-29</a:t>
            </a:r>
            <a:r>
              <a:rPr lang="en-GB" b="1" baseline="30000" dirty="0" err="1" smtClean="0"/>
              <a:t>th</a:t>
            </a:r>
            <a:r>
              <a:rPr lang="en-GB" b="1" dirty="0"/>
              <a:t>, 2017</a:t>
            </a:r>
            <a:endParaRPr lang="en-US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err="1" smtClean="0"/>
              <a:t>R4-170xxxx</a:t>
            </a:r>
            <a:endParaRPr lang="en-US" altLang="ja-JP" b="1" dirty="0"/>
          </a:p>
          <a:p>
            <a:r>
              <a:rPr lang="en-US" altLang="ja-JP" b="1" dirty="0"/>
              <a:t>Agenda : </a:t>
            </a:r>
            <a:r>
              <a:rPr lang="en-US" altLang="ja-JP" b="1" dirty="0" smtClean="0"/>
              <a:t>3.2.1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4968551"/>
          </a:xfrm>
        </p:spPr>
        <p:txBody>
          <a:bodyPr>
            <a:normAutofit/>
          </a:bodyPr>
          <a:lstStyle/>
          <a:p>
            <a:r>
              <a:rPr lang="en-US" dirty="0" smtClean="0"/>
              <a:t>The agreements in </a:t>
            </a:r>
            <a:r>
              <a:rPr lang="en-US" dirty="0" err="1" smtClean="0"/>
              <a:t>RAN4#83</a:t>
            </a:r>
            <a:r>
              <a:rPr lang="en-US" dirty="0" smtClean="0"/>
              <a:t> [</a:t>
            </a:r>
            <a:r>
              <a:rPr lang="en-US" altLang="ja-JP" dirty="0" err="1" smtClean="0"/>
              <a:t>R4</a:t>
            </a:r>
            <a:r>
              <a:rPr lang="en-US" altLang="ja-JP" dirty="0" smtClean="0"/>
              <a:t>-1706321]</a:t>
            </a:r>
            <a:r>
              <a:rPr lang="en-US" altLang="ja-JP" dirty="0"/>
              <a:t> </a:t>
            </a:r>
            <a:r>
              <a:rPr lang="en-US" altLang="ja-JP" dirty="0" smtClean="0"/>
              <a:t>are</a:t>
            </a:r>
            <a:endParaRPr lang="en-US" dirty="0" smtClean="0"/>
          </a:p>
          <a:p>
            <a:pPr lvl="1"/>
            <a:r>
              <a:rPr lang="en-US" altLang="ja-JP" dirty="0" smtClean="0">
                <a:solidFill>
                  <a:srgbClr val="00B050"/>
                </a:solidFill>
              </a:rPr>
              <a:t>“</a:t>
            </a:r>
            <a:r>
              <a:rPr lang="en-US" altLang="ja-JP" dirty="0" err="1" smtClean="0">
                <a:solidFill>
                  <a:srgbClr val="00B050"/>
                </a:solidFill>
              </a:rPr>
              <a:t>UE</a:t>
            </a:r>
            <a:r>
              <a:rPr lang="en-US" altLang="ja-JP" dirty="0" smtClean="0">
                <a:solidFill>
                  <a:srgbClr val="00B050"/>
                </a:solidFill>
              </a:rPr>
              <a:t> </a:t>
            </a:r>
            <a:r>
              <a:rPr lang="en-US" altLang="ja-JP" dirty="0">
                <a:solidFill>
                  <a:srgbClr val="00B050"/>
                </a:solidFill>
              </a:rPr>
              <a:t>should indicate to </a:t>
            </a:r>
            <a:r>
              <a:rPr lang="en-US" altLang="ja-JP" dirty="0" err="1">
                <a:solidFill>
                  <a:srgbClr val="00B050"/>
                </a:solidFill>
              </a:rPr>
              <a:t>gNB</a:t>
            </a:r>
            <a:r>
              <a:rPr lang="en-US" altLang="ja-JP" dirty="0">
                <a:solidFill>
                  <a:srgbClr val="00B050"/>
                </a:solidFill>
              </a:rPr>
              <a:t> its bandwidth capability and how it supports this bandwidth (e.g. what CA combination</a:t>
            </a:r>
            <a:r>
              <a:rPr lang="en-US" altLang="ja-JP" dirty="0" smtClean="0">
                <a:solidFill>
                  <a:srgbClr val="00B050"/>
                </a:solidFill>
              </a:rPr>
              <a:t>)”</a:t>
            </a:r>
            <a:endParaRPr lang="en-US" altLang="ja-JP" dirty="0">
              <a:solidFill>
                <a:srgbClr val="00B050"/>
              </a:solidFill>
            </a:endParaRPr>
          </a:p>
          <a:p>
            <a:pPr lvl="1"/>
            <a:r>
              <a:rPr lang="en-US" altLang="ja-JP" dirty="0" smtClean="0">
                <a:solidFill>
                  <a:srgbClr val="00B050"/>
                </a:solidFill>
              </a:rPr>
              <a:t>“The </a:t>
            </a:r>
            <a:r>
              <a:rPr lang="en-US" altLang="ja-JP" dirty="0">
                <a:solidFill>
                  <a:srgbClr val="00B050"/>
                </a:solidFill>
              </a:rPr>
              <a:t>maximum channel bandwidth supported by </a:t>
            </a:r>
            <a:r>
              <a:rPr lang="en-US" altLang="ja-JP" dirty="0" err="1">
                <a:solidFill>
                  <a:srgbClr val="00B050"/>
                </a:solidFill>
              </a:rPr>
              <a:t>UE</a:t>
            </a:r>
            <a:r>
              <a:rPr lang="en-US" altLang="ja-JP" dirty="0">
                <a:solidFill>
                  <a:srgbClr val="00B050"/>
                </a:solidFill>
              </a:rPr>
              <a:t> can be different for UL &amp; DL and </a:t>
            </a:r>
            <a:r>
              <a:rPr lang="en-US" altLang="ja-JP" dirty="0" err="1">
                <a:solidFill>
                  <a:srgbClr val="00B050"/>
                </a:solidFill>
              </a:rPr>
              <a:t>SCS</a:t>
            </a:r>
            <a:r>
              <a:rPr lang="en-US" altLang="ja-JP" dirty="0">
                <a:solidFill>
                  <a:srgbClr val="00B050"/>
                </a:solidFill>
              </a:rPr>
              <a:t> specific</a:t>
            </a:r>
            <a:r>
              <a:rPr lang="en-US" altLang="ja-JP" dirty="0" smtClean="0"/>
              <a:t>.”</a:t>
            </a:r>
            <a:endParaRPr lang="en-US" altLang="ja-JP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418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4968551"/>
          </a:xfrm>
        </p:spPr>
        <p:txBody>
          <a:bodyPr>
            <a:normAutofit fontScale="92500"/>
          </a:bodyPr>
          <a:lstStyle/>
          <a:p>
            <a:r>
              <a:rPr lang="en-US" altLang="ja-JP" dirty="0" err="1" smtClean="0"/>
              <a:t>UE</a:t>
            </a:r>
            <a:r>
              <a:rPr lang="en-US" altLang="ja-JP" dirty="0" smtClean="0"/>
              <a:t> can support different max </a:t>
            </a:r>
            <a:r>
              <a:rPr lang="en-US" altLang="ja-JP" dirty="0" err="1" smtClean="0"/>
              <a:t>CBW</a:t>
            </a:r>
            <a:r>
              <a:rPr lang="en-US" altLang="ja-JP" dirty="0" smtClean="0"/>
              <a:t> in DL and UL</a:t>
            </a:r>
          </a:p>
          <a:p>
            <a:r>
              <a:rPr lang="en-US" altLang="ja-JP" dirty="0" err="1" smtClean="0"/>
              <a:t>UE</a:t>
            </a:r>
            <a:r>
              <a:rPr lang="en-US" altLang="ja-JP" dirty="0" smtClean="0"/>
              <a:t> can operate with different UL and DL bandwidth.</a:t>
            </a:r>
          </a:p>
          <a:p>
            <a:r>
              <a:rPr lang="en-US" altLang="ja-JP" dirty="0" err="1" smtClean="0"/>
              <a:t>RAN4</a:t>
            </a:r>
            <a:r>
              <a:rPr lang="en-US" altLang="ja-JP" dirty="0" smtClean="0"/>
              <a:t> will further discuss the supported </a:t>
            </a:r>
            <a:r>
              <a:rPr lang="en-US" altLang="ja-JP" dirty="0" err="1" smtClean="0"/>
              <a:t>CBW</a:t>
            </a:r>
            <a:r>
              <a:rPr lang="en-US" altLang="ja-JP" dirty="0" smtClean="0"/>
              <a:t> for DL and UL and the related </a:t>
            </a:r>
            <a:r>
              <a:rPr lang="en-US" altLang="ja-JP" dirty="0" err="1" smtClean="0"/>
              <a:t>UE</a:t>
            </a:r>
            <a:r>
              <a:rPr lang="en-US" altLang="ja-JP" dirty="0" smtClean="0"/>
              <a:t> capability indication (e.g. max </a:t>
            </a:r>
            <a:r>
              <a:rPr lang="en-US" altLang="ja-JP" dirty="0" err="1" smtClean="0"/>
              <a:t>CBW</a:t>
            </a:r>
            <a:r>
              <a:rPr lang="en-US" altLang="ja-JP" dirty="0" smtClean="0"/>
              <a:t>)</a:t>
            </a:r>
            <a:endParaRPr lang="en-US" altLang="ja-JP" dirty="0"/>
          </a:p>
          <a:p>
            <a:pPr lvl="2"/>
            <a:endParaRPr lang="en-US" altLang="ja-JP" dirty="0" smtClean="0"/>
          </a:p>
          <a:p>
            <a:r>
              <a:rPr lang="en-US" altLang="ja-JP" dirty="0" smtClean="0"/>
              <a:t>Proposal</a:t>
            </a:r>
          </a:p>
          <a:p>
            <a:pPr lvl="1"/>
            <a:r>
              <a:rPr lang="en-US" altLang="ja-JP" dirty="0" smtClean="0"/>
              <a:t>LS out to </a:t>
            </a:r>
            <a:r>
              <a:rPr lang="en-US" altLang="ja-JP" dirty="0" err="1" smtClean="0"/>
              <a:t>RAN1</a:t>
            </a:r>
            <a:r>
              <a:rPr lang="en-US" altLang="ja-JP" dirty="0" smtClean="0"/>
              <a:t> and </a:t>
            </a:r>
            <a:r>
              <a:rPr lang="en-US" altLang="ja-JP" dirty="0" err="1" smtClean="0"/>
              <a:t>RAN2</a:t>
            </a:r>
            <a:r>
              <a:rPr lang="en-US" altLang="ja-JP" dirty="0" smtClean="0"/>
              <a:t> and inform </a:t>
            </a:r>
            <a:r>
              <a:rPr lang="en-US" altLang="ja-JP" dirty="0" err="1" smtClean="0"/>
              <a:t>RAN4’s</a:t>
            </a:r>
            <a:r>
              <a:rPr lang="en-US" altLang="ja-JP" dirty="0" smtClean="0"/>
              <a:t> decision in this </a:t>
            </a:r>
            <a:r>
              <a:rPr lang="en-US" altLang="ja-JP" dirty="0" err="1" smtClean="0"/>
              <a:t>WF</a:t>
            </a:r>
            <a:r>
              <a:rPr lang="en-US" altLang="ja-JP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563608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4327</TotalTime>
  <Words>145</Words>
  <Application>Microsoft Office PowerPoint</Application>
  <PresentationFormat>On-screen Show (4:3)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テーマ</vt:lpstr>
      <vt:lpstr>WF on DL and UL CBW</vt:lpstr>
      <vt:lpstr>Background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</cp:keywords>
  <cp:lastModifiedBy>Kim, Jiwoo</cp:lastModifiedBy>
  <cp:revision>211</cp:revision>
  <dcterms:created xsi:type="dcterms:W3CDTF">2017-01-18T16:32:26Z</dcterms:created>
  <dcterms:modified xsi:type="dcterms:W3CDTF">2017-06-29T07:18:42Z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1d4b2cda-7b8b-4d0f-8375-e8725364c892</vt:lpwstr>
  </property>
  <property fmtid="{D5CDD505-2E9C-101B-9397-08002B2CF9AE}" pid="4" name="CTP_TimeStamp">
    <vt:lpwstr>2017-06-27 12:06:36Z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CTP_PUBLIC</vt:lpwstr>
  </property>
</Properties>
</file>