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4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pPr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/>
          </a:bodyPr>
          <a:lstStyle/>
          <a:p>
            <a:r>
              <a:rPr lang="en-GB" sz="4800" dirty="0"/>
              <a:t>WF on </a:t>
            </a:r>
            <a:r>
              <a:rPr lang="en-GB" sz="4800" dirty="0" smtClean="0"/>
              <a:t>ACLR </a:t>
            </a:r>
            <a:r>
              <a:rPr lang="en-GB" sz="4800" dirty="0"/>
              <a:t>and </a:t>
            </a:r>
            <a:r>
              <a:rPr lang="en-GB" sz="4800" dirty="0" smtClean="0"/>
              <a:t>ACS for </a:t>
            </a:r>
            <a:r>
              <a:rPr lang="en-GB" altLang="zh-CN" sz="4800" dirty="0" smtClean="0"/>
              <a:t>sub-6GHz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altLang="zh-CN" dirty="0" smtClean="0"/>
              <a:t>Huawei, </a:t>
            </a:r>
            <a:r>
              <a:rPr lang="en-GB" altLang="zh-CN" dirty="0" err="1" smtClean="0"/>
              <a:t>Hisilicon</a:t>
            </a:r>
            <a:r>
              <a:rPr lang="en-GB" altLang="zh-CN" dirty="0" smtClean="0"/>
              <a:t>, </a:t>
            </a:r>
            <a:r>
              <a:rPr lang="en-US" altLang="zh-CN" dirty="0" smtClean="0"/>
              <a:t>China telecom,</a:t>
            </a:r>
            <a:r>
              <a:rPr lang="en-GB" dirty="0" smtClean="0"/>
              <a:t>Nokia</a:t>
            </a:r>
            <a:r>
              <a:rPr lang="en-GB" dirty="0"/>
              <a:t>, Alcatel-Lucent Shanghai </a:t>
            </a:r>
            <a:r>
              <a:rPr lang="en-GB" dirty="0" smtClean="0"/>
              <a:t>Bell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zh-CN" sz="2400" b="1" dirty="0" smtClean="0"/>
              <a:t>3GPP TSG-RAN WG4 Meeting NR #2</a:t>
            </a:r>
          </a:p>
          <a:p>
            <a:pPr>
              <a:spcBef>
                <a:spcPct val="0"/>
              </a:spcBef>
            </a:pPr>
            <a:r>
              <a:rPr lang="en-GB" altLang="zh-CN" sz="2400" b="1" dirty="0" smtClean="0"/>
              <a:t>Qingdao, China, 27 - 29 June, 2017</a:t>
            </a:r>
            <a:endParaRPr lang="zh-CN" altLang="zh-CN" sz="2400" b="1" dirty="0" smtClean="0"/>
          </a:p>
          <a:p>
            <a:pPr>
              <a:spcBef>
                <a:spcPct val="0"/>
              </a:spcBef>
            </a:pPr>
            <a:r>
              <a:rPr lang="en-US" sz="2400" b="1" dirty="0" smtClean="0"/>
              <a:t>Agenda </a:t>
            </a:r>
            <a:r>
              <a:rPr lang="en-US" sz="2400" b="1" dirty="0"/>
              <a:t>Item:	</a:t>
            </a:r>
            <a:r>
              <a:rPr lang="en-US" sz="2400" b="1" dirty="0" smtClean="0"/>
              <a:t>3.2.5</a:t>
            </a:r>
            <a:endParaRPr lang="en-US" sz="2400" b="1" dirty="0"/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696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sz="2400" b="1" dirty="0" smtClean="0"/>
              <a:t>R4-1706953</a:t>
            </a: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xmlns="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</a:t>
            </a:r>
            <a:r>
              <a:rPr lang="en-GB" dirty="0" smtClean="0"/>
              <a:t>have </a:t>
            </a:r>
            <a:r>
              <a:rPr lang="en-GB" dirty="0"/>
              <a:t>been discussed in </a:t>
            </a:r>
            <a:r>
              <a:rPr lang="en-GB" dirty="0" smtClean="0"/>
              <a:t>NR#2 </a:t>
            </a:r>
            <a:r>
              <a:rPr lang="en-GB" altLang="zh-CN" dirty="0" smtClean="0"/>
              <a:t>on sub-6GHz NR BS ACLR and ACS </a:t>
            </a:r>
            <a:r>
              <a:rPr lang="en-GB" dirty="0" smtClean="0"/>
              <a:t>:</a:t>
            </a:r>
            <a:endParaRPr lang="en-GB" dirty="0"/>
          </a:p>
          <a:p>
            <a:pPr lvl="1"/>
            <a:r>
              <a:rPr lang="en-GB" altLang="zh-CN" sz="1800" dirty="0" smtClean="0"/>
              <a:t>[1]	R4-1706684	NR BS ACLR requirements below 6 GHz Huawei, HiSilicon</a:t>
            </a:r>
          </a:p>
          <a:p>
            <a:pPr lvl="1"/>
            <a:r>
              <a:rPr lang="en-GB" altLang="zh-CN" sz="1800" dirty="0" smtClean="0"/>
              <a:t>[2]	R4-1706685	NR BS ACS requirements below 6 GHz Huawei, HiSilicon</a:t>
            </a:r>
            <a:endParaRPr lang="en-GB" sz="1800" dirty="0" smtClean="0"/>
          </a:p>
          <a:p>
            <a:pPr lvl="1"/>
            <a:r>
              <a:rPr lang="en-GB" altLang="zh-CN" sz="1800" dirty="0" smtClean="0"/>
              <a:t>[3]	R4-1706825	Wideband ACLR requirement at sub-6GHz ZTE Corporation</a:t>
            </a:r>
          </a:p>
          <a:p>
            <a:pPr lvl="1"/>
            <a:r>
              <a:rPr lang="en-GB" altLang="zh-CN" sz="1800" dirty="0" smtClean="0"/>
              <a:t>[4]	R4-1706582	Discussion on ACLR and ACS for sub-6GHz China Telecom</a:t>
            </a:r>
          </a:p>
          <a:p>
            <a:pPr lvl="1"/>
            <a:r>
              <a:rPr lang="en-GB" altLang="zh-CN" sz="1800" dirty="0" smtClean="0"/>
              <a:t>[5]	R4-1706609	Discussion on ACLR and ACS for sub-6GHz NR coexistence study China Unicom</a:t>
            </a:r>
          </a:p>
          <a:p>
            <a:pPr lvl="1"/>
            <a:r>
              <a:rPr lang="en-GB" altLang="zh-CN" sz="1800" dirty="0" smtClean="0"/>
              <a:t>[6]	R4-1706564	Proposals on below 6GHz NR BS ACLR and ACS Nokia, Alcatel-Lucent Shanghai Bell</a:t>
            </a:r>
          </a:p>
          <a:p>
            <a:pPr lvl="1"/>
            <a:r>
              <a:rPr lang="en-GB" altLang="zh-CN" sz="1800" dirty="0" smtClean="0"/>
              <a:t>[7]	R4-1706661	BS ACLR for below 6GHz  NTT DOCOMO, INC.</a:t>
            </a:r>
            <a:endParaRPr lang="en-GB" sz="1800" dirty="0"/>
          </a:p>
          <a:p>
            <a:pPr lvl="1"/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BS (conducted) ACLR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 fontScale="92500"/>
          </a:bodyPr>
          <a:lstStyle/>
          <a:p>
            <a:r>
              <a:rPr lang="en-GB" dirty="0" smtClean="0"/>
              <a:t>For </a:t>
            </a:r>
            <a:r>
              <a:rPr lang="en-GB" dirty="0"/>
              <a:t>wanted channel bandwidth up to </a:t>
            </a:r>
            <a:r>
              <a:rPr lang="en-GB" dirty="0" smtClean="0"/>
              <a:t>20MHz.</a:t>
            </a:r>
            <a:endParaRPr lang="en-GB" dirty="0"/>
          </a:p>
          <a:p>
            <a:pPr lvl="1"/>
            <a:r>
              <a:rPr lang="en-GB" altLang="zh-CN" dirty="0" smtClean="0"/>
              <a:t>For bands defined also for E-UTRA</a:t>
            </a:r>
          </a:p>
          <a:p>
            <a:pPr lvl="2"/>
            <a:r>
              <a:rPr lang="en-US" altLang="zh-CN" dirty="0" smtClean="0"/>
              <a:t>Specify BS </a:t>
            </a:r>
            <a:r>
              <a:rPr lang="en-US" altLang="zh-CN" dirty="0" smtClean="0">
                <a:solidFill>
                  <a:srgbClr val="FF0000"/>
                </a:solidFill>
              </a:rPr>
              <a:t>45 dB </a:t>
            </a:r>
            <a:r>
              <a:rPr lang="en-US" altLang="zh-CN" dirty="0" smtClean="0"/>
              <a:t>ACLR </a:t>
            </a:r>
            <a:r>
              <a:rPr lang="en-GB" altLang="zh-CN" dirty="0" smtClean="0"/>
              <a:t>conducted requirement </a:t>
            </a:r>
            <a:r>
              <a:rPr lang="en-US" altLang="zh-CN" dirty="0" smtClean="0"/>
              <a:t>for 5MHz adjacent channel bandwidth only.</a:t>
            </a:r>
            <a:endParaRPr lang="en-GB" altLang="zh-CN" dirty="0" smtClean="0"/>
          </a:p>
          <a:p>
            <a:pPr lvl="1"/>
            <a:endParaRPr lang="en-GB" dirty="0" smtClean="0"/>
          </a:p>
          <a:p>
            <a:r>
              <a:rPr lang="en-GB" altLang="zh-CN" dirty="0" smtClean="0"/>
              <a:t>For wanted channel bandwidth larger than 20MHz.</a:t>
            </a:r>
          </a:p>
          <a:p>
            <a:pPr lvl="1"/>
            <a:r>
              <a:rPr lang="en-GB" altLang="zh-CN" dirty="0" smtClean="0"/>
              <a:t>ACLR value</a:t>
            </a:r>
          </a:p>
          <a:p>
            <a:pPr lvl="2"/>
            <a:r>
              <a:rPr lang="en-GB" altLang="zh-CN" dirty="0" smtClean="0"/>
              <a:t>Adopt the 45dB ACLR1 and ACLR2 to all NR BS classes</a:t>
            </a:r>
          </a:p>
          <a:p>
            <a:pPr lvl="1"/>
            <a:r>
              <a:rPr lang="en-GB" altLang="zh-CN" dirty="0" smtClean="0"/>
              <a:t>The adjacent channel has the same channel bandwidth as the transmitted carrier.</a:t>
            </a:r>
          </a:p>
          <a:p>
            <a:pPr lvl="1"/>
            <a:r>
              <a:rPr lang="en-GB" altLang="zh-CN" dirty="0" smtClean="0"/>
              <a:t>For bands defined also for UTRA</a:t>
            </a:r>
          </a:p>
          <a:p>
            <a:pPr lvl="2"/>
            <a:r>
              <a:rPr lang="en-GB" altLang="zh-CN" dirty="0" smtClean="0"/>
              <a:t> the adjacent channel bandwidth is the corresponding UTRA (FDD or TDD) channel bandwidth.</a:t>
            </a:r>
          </a:p>
          <a:p>
            <a:pPr lvl="1"/>
            <a:r>
              <a:rPr lang="en-GB" altLang="zh-CN" dirty="0" smtClean="0"/>
              <a:t>For bands defined also for E-UTRA</a:t>
            </a:r>
          </a:p>
          <a:p>
            <a:pPr lvl="2"/>
            <a:r>
              <a:rPr lang="en-US" altLang="zh-CN" dirty="0" smtClean="0"/>
              <a:t>Specify BS </a:t>
            </a:r>
            <a:r>
              <a:rPr lang="en-US" altLang="zh-CN" dirty="0" smtClean="0">
                <a:solidFill>
                  <a:srgbClr val="FF0000"/>
                </a:solidFill>
              </a:rPr>
              <a:t>45 dB </a:t>
            </a:r>
            <a:r>
              <a:rPr lang="en-US" altLang="zh-CN" dirty="0" smtClean="0"/>
              <a:t>ACLR </a:t>
            </a:r>
            <a:r>
              <a:rPr lang="en-US" altLang="zh-CN" dirty="0" smtClean="0"/>
              <a:t>for 5MHz adjacent channel bandwidth.</a:t>
            </a:r>
          </a:p>
          <a:p>
            <a:pPr lvl="2"/>
            <a:r>
              <a:rPr lang="en-US" altLang="zh-CN" dirty="0" smtClean="0"/>
              <a:t>Specify BS </a:t>
            </a:r>
            <a:r>
              <a:rPr lang="en-US" altLang="zh-CN" dirty="0" smtClean="0">
                <a:solidFill>
                  <a:srgbClr val="FF0000"/>
                </a:solidFill>
              </a:rPr>
              <a:t>45 dB </a:t>
            </a:r>
            <a:r>
              <a:rPr lang="en-US" altLang="zh-CN" dirty="0" smtClean="0"/>
              <a:t>ACLR </a:t>
            </a:r>
            <a:r>
              <a:rPr lang="en-US" altLang="zh-CN" dirty="0" smtClean="0"/>
              <a:t>for 20MHz adjacent channel bandwidth is FFS.</a:t>
            </a:r>
          </a:p>
          <a:p>
            <a:pPr lvl="2"/>
            <a:endParaRPr lang="en-US" altLang="zh-CN" dirty="0" smtClean="0"/>
          </a:p>
          <a:p>
            <a:pPr lvl="2"/>
            <a:endParaRPr lang="en-GB" altLang="zh-CN" dirty="0" smtClean="0"/>
          </a:p>
          <a:p>
            <a:pPr lvl="1"/>
            <a:endParaRPr lang="en-GB" altLang="zh-CN" dirty="0" smtClean="0"/>
          </a:p>
          <a:p>
            <a:endParaRPr lang="en-GB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1329103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BS (conducted) ACS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Adopt </a:t>
            </a:r>
            <a:r>
              <a:rPr lang="en-GB" dirty="0" smtClean="0"/>
              <a:t>46dB </a:t>
            </a:r>
            <a:r>
              <a:rPr lang="en-GB" dirty="0"/>
              <a:t>ACS to all NR </a:t>
            </a:r>
            <a:r>
              <a:rPr lang="en-GB" dirty="0" smtClean="0"/>
              <a:t>BS.</a:t>
            </a:r>
            <a:endParaRPr lang="en-GB" dirty="0"/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FFS on adjacent channel bandwidth</a:t>
            </a:r>
          </a:p>
          <a:p>
            <a:pPr lvl="2"/>
            <a:r>
              <a:rPr lang="en-GB" dirty="0" smtClean="0"/>
              <a:t>Option1: </a:t>
            </a:r>
            <a:r>
              <a:rPr lang="en-GB" dirty="0" smtClean="0"/>
              <a:t>The </a:t>
            </a:r>
            <a:r>
              <a:rPr lang="en-US" altLang="zh-CN" dirty="0" smtClean="0"/>
              <a:t>adjacent channel bandwidth is the same as the bandwidth of the wanted </a:t>
            </a:r>
            <a:r>
              <a:rPr lang="en-US" altLang="zh-CN" dirty="0" smtClean="0"/>
              <a:t>signal.</a:t>
            </a:r>
            <a:endParaRPr lang="en-US" altLang="zh-CN" dirty="0" smtClean="0"/>
          </a:p>
          <a:p>
            <a:pPr lvl="1">
              <a:buNone/>
            </a:pPr>
            <a:endParaRPr lang="en-US" altLang="zh-CN" sz="2000" dirty="0" smtClean="0"/>
          </a:p>
          <a:p>
            <a:pPr lvl="2"/>
            <a:r>
              <a:rPr lang="en-US" altLang="zh-CN" dirty="0" smtClean="0"/>
              <a:t>Option 2: The same number of RB with wanted signal will be used for adjacent interfering signal. </a:t>
            </a:r>
          </a:p>
        </p:txBody>
      </p:sp>
    </p:spTree>
    <p:extLst>
      <p:ext uri="{BB962C8B-B14F-4D97-AF65-F5344CB8AC3E}">
        <p14:creationId xmlns:p14="http://schemas.microsoft.com/office/powerpoint/2010/main" xmlns="" val="2805888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</TotalTime>
  <Words>237</Words>
  <Application>Microsoft Office PowerPoint</Application>
  <PresentationFormat>自定义</PresentationFormat>
  <Paragraphs>38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ACLR and ACS for sub-6GHz</vt:lpstr>
      <vt:lpstr>Background</vt:lpstr>
      <vt:lpstr>Way forward on BS (conducted) ACLR</vt:lpstr>
      <vt:lpstr>Way forward on BS (conducted) ACS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148101</dc:creator>
  <cp:lastModifiedBy>l00148101</cp:lastModifiedBy>
  <cp:revision>104</cp:revision>
  <dcterms:created xsi:type="dcterms:W3CDTF">2016-11-16T01:29:09Z</dcterms:created>
  <dcterms:modified xsi:type="dcterms:W3CDTF">2017-06-29T03:33:59Z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  <property fmtid="{D5CDD505-2E9C-101B-9397-08002B2CF9AE}" pid="7" name="_2015_ms_pID_725343">
    <vt:lpwstr>(2)DUcycvBi4x4W+m6UIem1fMJAy3yMtNCjEbCOClHs7xf6Q+AFhaTbLI5qzL11NYi1s9v2eTSQ
gIIQrsVZpdGzyQhw/WmR2+fEXdG5F8wyLV+mwmUFZ28S3Zmmptmt2ULlpKlkN3xvsh1ZxLLQ
lgkee5cuFlp4cnp5ijSAjp2Nb/uacbaltrxT9VdNagG6jkZ5nEfqL3uFQK3IGJRTwXgm4wqM
6lGR2A0DajAKWCbXbE</vt:lpwstr>
  </property>
  <property fmtid="{D5CDD505-2E9C-101B-9397-08002B2CF9AE}" pid="8" name="_2015_ms_pID_7253431">
    <vt:lpwstr>LV4Dy56CidJqOWja4HfB+OBvfadYkQqH7yThcmAUzXw7MuKkJkDzhP
CY7xqyyfR6B2Npu4R+yNB4Gynn8Tz/lsxSRkNw45XJo1udDdjwtd67VGmn/vSMsEp7ZvTdsJ
eXoZxsKLhCBSI4lNp/bWcST5eHyTDPl/emr84wNcbIn0BP4Xnm+U4yw6PcK+TSZCeUY=</vt:lpwstr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1498701619</vt:lpwstr>
  </property>
</Properties>
</file>