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8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52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83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Proposals on TRMS framework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971600" y="3746897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</a:t>
            </a:r>
            <a:r>
              <a:rPr lang="en-GB" altLang="zh-CN" sz="1800" b="1" dirty="0" smtClean="0"/>
              <a:t>RAN4 </a:t>
            </a:r>
            <a:r>
              <a:rPr lang="en-GB" altLang="zh-CN" sz="1800" b="1" dirty="0"/>
              <a:t>Meeting </a:t>
            </a:r>
            <a:r>
              <a:rPr lang="en-GB" altLang="zh-CN" sz="1800" b="1" dirty="0" smtClean="0"/>
              <a:t>MIMO OTA </a:t>
            </a:r>
            <a:r>
              <a:rPr lang="en-US" altLang="zh-CN" sz="1800" b="1" dirty="0" smtClean="0"/>
              <a:t>ad-hoc       </a:t>
            </a:r>
            <a:r>
              <a:rPr lang="en-GB" altLang="zh-CN" sz="1800" b="1" dirty="0" smtClean="0"/>
              <a:t>                                                         R4-17</a:t>
            </a:r>
            <a:r>
              <a:rPr lang="en-US" altLang="zh-CN" sz="1800" b="1" dirty="0" smtClean="0"/>
              <a:t>06404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Qingdao, China, 29-30 June,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3.1.2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MIMO WI extension was approved in the RAN plenary meeting, and the remaining task is “Requirements</a:t>
            </a:r>
            <a:r>
              <a:rPr lang="en-US" altLang="zh-CN" sz="2400" dirty="0"/>
              <a:t>, tolerance, and MU package for the device types and bands listed in the </a:t>
            </a:r>
            <a:r>
              <a:rPr lang="en-US" altLang="zh-CN" sz="2400" dirty="0" smtClean="0"/>
              <a:t>WID”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A framework need to be approved to speed up the MIMO WI progress (only 2 meetings in this WI)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6 bands were approved as the PS1 in performance activity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/>
              <a:t>A</a:t>
            </a:r>
            <a:r>
              <a:rPr lang="en-US" altLang="zh-CN" sz="2400" dirty="0" smtClean="0"/>
              <a:t>ligned MIMO OTA labs could share measurement results into TRMS data pool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323528" y="41490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set 1 (PS1) is 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TDD: 41, 38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FDD Low: 20, 13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FDD High: 3, 7</a:t>
            </a:r>
            <a:endParaRPr lang="zh-CN" altLang="zh-CN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(1/2)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2292896"/>
            <a:ext cx="8507288" cy="4565104"/>
          </a:xfrm>
        </p:spPr>
        <p:txBody>
          <a:bodyPr/>
          <a:lstStyle/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P1: MIMO OTA TRMS requirements are derived from measurement results of real and commercial devices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P2: The 6 bands listed in PS1 should have high priority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P3: For a given frequency band, </a:t>
            </a:r>
            <a:r>
              <a:rPr lang="en-US" altLang="zh-CN" sz="2400" dirty="0"/>
              <a:t>t</a:t>
            </a:r>
            <a:r>
              <a:rPr lang="en-US" altLang="zh-CN" sz="2400" dirty="0" smtClean="0"/>
              <a:t>he requirement is defined based on the available data (≥15 samples</a:t>
            </a:r>
            <a:r>
              <a:rPr lang="en-US" altLang="zh-CN" sz="2400" dirty="0"/>
              <a:t>), joint band passing rate shall not </a:t>
            </a:r>
            <a:r>
              <a:rPr lang="en-US" altLang="zh-CN" sz="2400" dirty="0" smtClean="0"/>
              <a:t>be included</a:t>
            </a:r>
            <a:endParaRPr lang="en-US" altLang="zh-CN" sz="2400" dirty="0"/>
          </a:p>
          <a:p>
            <a:pPr eaLnBrk="1" hangingPunct="1">
              <a:spcBef>
                <a:spcPts val="700"/>
              </a:spcBef>
            </a:pPr>
            <a:r>
              <a:rPr lang="en-US" altLang="ja-JP" sz="2400" dirty="0" smtClean="0"/>
              <a:t>P4: The </a:t>
            </a:r>
            <a:r>
              <a:rPr lang="en-US" altLang="ja-JP" sz="2400" dirty="0"/>
              <a:t>following percentiles shall be picked from the overall </a:t>
            </a:r>
            <a:r>
              <a:rPr lang="en-US" altLang="ja-JP" sz="2400" dirty="0" smtClean="0"/>
              <a:t>TRMS </a:t>
            </a:r>
            <a:r>
              <a:rPr lang="en-US" altLang="ja-JP" sz="2400" dirty="0"/>
              <a:t>CDFs</a:t>
            </a:r>
            <a:r>
              <a:rPr lang="en-US" altLang="ja-JP" sz="2400" dirty="0" smtClean="0"/>
              <a:t>:</a:t>
            </a:r>
          </a:p>
          <a:p>
            <a:pPr lvl="1" eaLnBrk="1" hangingPunct="1"/>
            <a:r>
              <a:rPr lang="en-US" altLang="ja-JP" sz="1600" dirty="0" smtClean="0"/>
              <a:t>For TRMS </a:t>
            </a:r>
            <a:r>
              <a:rPr lang="en-US" altLang="zh-CN" sz="1600" dirty="0" smtClean="0"/>
              <a:t>at </a:t>
            </a:r>
            <a:r>
              <a:rPr lang="en-US" altLang="ja-JP" sz="1600" dirty="0" smtClean="0"/>
              <a:t>70%TP: 80</a:t>
            </a:r>
            <a:r>
              <a:rPr lang="en-US" altLang="ja-JP" sz="1600" baseline="30000" dirty="0" smtClean="0"/>
              <a:t>th</a:t>
            </a:r>
            <a:r>
              <a:rPr lang="en-US" altLang="ja-JP" sz="1600" dirty="0" smtClean="0"/>
              <a:t> and 90</a:t>
            </a:r>
            <a:r>
              <a:rPr lang="en-US" altLang="ja-JP" sz="1600" baseline="30000" dirty="0" smtClean="0"/>
              <a:t>th</a:t>
            </a:r>
            <a:r>
              <a:rPr lang="en-US" altLang="ja-JP" sz="1600" dirty="0" smtClean="0"/>
              <a:t> percentiles of the CDF of </a:t>
            </a:r>
            <a:r>
              <a:rPr lang="en-US" altLang="zh-CN" sz="1600" b="1" dirty="0" smtClean="0"/>
              <a:t>TRMS</a:t>
            </a:r>
            <a:r>
              <a:rPr lang="en-US" altLang="zh-CN" sz="1600" b="1" baseline="-25000" dirty="0" smtClean="0"/>
              <a:t>average,70</a:t>
            </a:r>
          </a:p>
          <a:p>
            <a:pPr lvl="1" eaLnBrk="1" hangingPunct="1"/>
            <a:r>
              <a:rPr lang="en-US" altLang="ja-JP" sz="1600" dirty="0"/>
              <a:t>For TRMS </a:t>
            </a:r>
            <a:r>
              <a:rPr lang="en-US" altLang="zh-CN" sz="1600" dirty="0"/>
              <a:t>at </a:t>
            </a:r>
            <a:r>
              <a:rPr lang="en-US" altLang="ja-JP" sz="1600" dirty="0" smtClean="0"/>
              <a:t>95%TP</a:t>
            </a:r>
            <a:r>
              <a:rPr lang="en-US" altLang="ja-JP" sz="1600" dirty="0"/>
              <a:t>: 80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and 90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percentiles </a:t>
            </a:r>
            <a:r>
              <a:rPr lang="en-US" altLang="ja-JP" sz="1600" dirty="0" smtClean="0"/>
              <a:t>of </a:t>
            </a:r>
            <a:r>
              <a:rPr lang="en-US" altLang="ja-JP" sz="1600" dirty="0"/>
              <a:t>the CDF of </a:t>
            </a:r>
            <a:r>
              <a:rPr lang="en-US" altLang="zh-CN" sz="1600" b="1" dirty="0" smtClean="0"/>
              <a:t>TRMS</a:t>
            </a:r>
            <a:r>
              <a:rPr lang="en-US" altLang="zh-CN" sz="1600" b="1" baseline="-25000" dirty="0" smtClean="0"/>
              <a:t>average,95</a:t>
            </a:r>
          </a:p>
          <a:p>
            <a:pPr marL="457200" lvl="1" indent="0" eaLnBrk="1" hangingPunct="1">
              <a:buNone/>
            </a:pPr>
            <a:endParaRPr lang="en-US" altLang="zh-CN" sz="2400" dirty="0" smtClean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MIMO OTA TRMS requirements should be </a:t>
            </a:r>
            <a:r>
              <a:rPr lang="en-US" altLang="ja-JP" sz="2400" dirty="0">
                <a:latin typeface="Calibri" panose="020F0502020204030204" pitchFamily="34" charset="0"/>
              </a:rPr>
              <a:t>defined as described below: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(2/2)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2292896"/>
            <a:ext cx="8435280" cy="4565104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P5: If measurements are not provided for some of the bands in PS1, the WI shall focus on those bands for which data is available and sufficient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P6: the number of supporting bands should be provided at the initial state to </a:t>
            </a:r>
            <a:r>
              <a:rPr lang="en-US" altLang="zh-CN" sz="2400" dirty="0"/>
              <a:t>avoid the situation like as LTE </a:t>
            </a:r>
            <a:r>
              <a:rPr lang="en-US" altLang="zh-CN" sz="2400" dirty="0" smtClean="0"/>
              <a:t>TRP/TRS</a:t>
            </a:r>
          </a:p>
          <a:p>
            <a:pPr eaLnBrk="1" hangingPunct="1"/>
            <a:r>
              <a:rPr lang="en-US" altLang="ja-JP" sz="2400" dirty="0" smtClean="0"/>
              <a:t>P7: requirement values </a:t>
            </a:r>
            <a:r>
              <a:rPr lang="en-US" altLang="ja-JP" sz="2400" dirty="0"/>
              <a:t>of </a:t>
            </a:r>
            <a:r>
              <a:rPr lang="en-US" altLang="ja-JP" sz="2400" dirty="0" smtClean="0"/>
              <a:t>TRMS limits </a:t>
            </a:r>
            <a:r>
              <a:rPr lang="en-US" altLang="ja-JP" sz="2400" dirty="0"/>
              <a:t>will be defined considering agreed </a:t>
            </a:r>
            <a:r>
              <a:rPr lang="en-US" altLang="ja-JP" sz="2400" dirty="0" smtClean="0"/>
              <a:t>percentiles (80% or 90%)</a:t>
            </a:r>
          </a:p>
          <a:p>
            <a:pPr eaLnBrk="1" hangingPunct="1"/>
            <a:r>
              <a:rPr lang="en-US" altLang="ja-JP" sz="2400" dirty="0"/>
              <a:t>P8: at </a:t>
            </a:r>
            <a:r>
              <a:rPr lang="en-US" altLang="ja-JP" sz="2400" dirty="0" smtClean="0"/>
              <a:t>RAN4#84 </a:t>
            </a:r>
            <a:r>
              <a:rPr lang="en-US" altLang="ja-JP" sz="2400" dirty="0"/>
              <a:t>aim is to agree </a:t>
            </a:r>
            <a:r>
              <a:rPr lang="en-US" altLang="ja-JP" sz="2400" dirty="0" smtClean="0"/>
              <a:t>TRMS requirements at </a:t>
            </a:r>
            <a:r>
              <a:rPr lang="en-US" altLang="ja-JP" sz="2400" dirty="0"/>
              <a:t>least for bands </a:t>
            </a:r>
            <a:r>
              <a:rPr lang="en-US" altLang="ja-JP" sz="2400" dirty="0" smtClean="0"/>
              <a:t>in PS1 if </a:t>
            </a:r>
            <a:r>
              <a:rPr lang="en-US" altLang="ja-JP" sz="2400" dirty="0"/>
              <a:t>data is </a:t>
            </a:r>
            <a:r>
              <a:rPr lang="en-US" altLang="ja-JP" sz="2400" dirty="0" smtClean="0"/>
              <a:t>available</a:t>
            </a:r>
            <a:endParaRPr lang="en-US" altLang="ja-JP" sz="2400" dirty="0"/>
          </a:p>
          <a:p>
            <a:pPr eaLnBrk="1" hangingPunct="1"/>
            <a:endParaRPr lang="en-US" altLang="ja-JP" sz="2400" dirty="0"/>
          </a:p>
          <a:p>
            <a:pPr lvl="1" eaLnBrk="1" hangingPunct="1"/>
            <a:endParaRPr lang="en-US" altLang="zh-CN" sz="2400" dirty="0" smtClean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MIMO OTA TRMS requirements should be </a:t>
            </a:r>
            <a:r>
              <a:rPr lang="en-US" altLang="ja-JP" sz="2400" dirty="0">
                <a:latin typeface="Calibri" panose="020F0502020204030204" pitchFamily="34" charset="0"/>
              </a:rPr>
              <a:t>defined as described below: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32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15490</TotalTime>
  <Words>356</Words>
  <Application>Microsoft Office PowerPoint</Application>
  <PresentationFormat>全屏显示(4:3)</PresentationFormat>
  <Paragraphs>36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MS Mincho</vt:lpstr>
      <vt:lpstr>MS PGothic</vt:lpstr>
      <vt:lpstr>MS PGothic</vt:lpstr>
      <vt:lpstr>宋体</vt:lpstr>
      <vt:lpstr>Arial</vt:lpstr>
      <vt:lpstr>Calibri</vt:lpstr>
      <vt:lpstr>Times New Roman</vt:lpstr>
      <vt:lpstr>Office 主题</vt:lpstr>
      <vt:lpstr>Proposals on TRMS framework</vt:lpstr>
      <vt:lpstr>Background</vt:lpstr>
      <vt:lpstr>Proposals (1/2)</vt:lpstr>
      <vt:lpstr>Proposals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WRX</cp:lastModifiedBy>
  <cp:revision>566</cp:revision>
  <dcterms:created xsi:type="dcterms:W3CDTF">2016-04-12T20:58:18Z</dcterms:created>
  <dcterms:modified xsi:type="dcterms:W3CDTF">2017-06-23T16:31:12Z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