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-12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2F0E3-6A9F-4B6E-BB65-09961C76950B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AD73B-A765-4A79-BA99-CD790F044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684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Way forward on </a:t>
            </a:r>
            <a:r>
              <a:rPr lang="en-US" altLang="ja-JP" dirty="0" smtClean="0"/>
              <a:t>gap sharing scheme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NR-AH#1807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ja-JP" b="1" dirty="0" smtClean="0"/>
              <a:t>Montreal, Canada, July 2</a:t>
            </a:r>
            <a:r>
              <a:rPr lang="en-GB" altLang="ja-JP" b="1" baseline="30000" dirty="0" smtClean="0"/>
              <a:t>nd</a:t>
            </a:r>
            <a:r>
              <a:rPr lang="en-GB" altLang="ja-JP" b="1" dirty="0" smtClean="0"/>
              <a:t> - 6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, 2018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R4-1809402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12428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ja-JP" dirty="0"/>
              <a:t>For the sharing of per FR gap for FR2 between NR intra-</a:t>
            </a:r>
            <a:r>
              <a:rPr lang="en-US" altLang="ja-JP" dirty="0" err="1"/>
              <a:t>freq</a:t>
            </a:r>
            <a:r>
              <a:rPr lang="en-US" altLang="ja-JP" dirty="0"/>
              <a:t> and inter-</a:t>
            </a:r>
            <a:r>
              <a:rPr lang="en-US" altLang="ja-JP" dirty="0" err="1"/>
              <a:t>freq</a:t>
            </a:r>
            <a:r>
              <a:rPr lang="en-US" altLang="ja-JP" dirty="0"/>
              <a:t> </a:t>
            </a:r>
            <a:r>
              <a:rPr lang="en-US" altLang="ja-JP" dirty="0" smtClean="0"/>
              <a:t>measurements,</a:t>
            </a:r>
          </a:p>
          <a:p>
            <a:pPr lvl="1"/>
            <a:r>
              <a:rPr lang="en-US" altLang="ja-JP" dirty="0" smtClean="0"/>
              <a:t>Following definition of gap sharing schemes as in current specification should be fine</a:t>
            </a:r>
            <a:endParaRPr lang="ja-JP" altLang="ja-JP" dirty="0"/>
          </a:p>
          <a:p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460580"/>
              </p:ext>
            </p:extLst>
          </p:nvPr>
        </p:nvGraphicFramePr>
        <p:xfrm>
          <a:off x="827584" y="3749000"/>
          <a:ext cx="7632848" cy="256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67497"/>
                <a:gridCol w="5265351"/>
              </a:tblGrid>
              <a:tr h="0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Gap sharing scheme</a:t>
                      </a:r>
                      <a:endParaRPr lang="ja-JP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Definition</a:t>
                      </a:r>
                      <a:endParaRPr lang="ja-JP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“00”</a:t>
                      </a:r>
                      <a:endParaRPr lang="ja-JP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 u="sng">
                          <a:effectLst/>
                        </a:rPr>
                        <a:t>Equal splitting</a:t>
                      </a:r>
                      <a:r>
                        <a:rPr lang="en-US" sz="1400">
                          <a:effectLst/>
                        </a:rPr>
                        <a:t>: every frequency layer to be measured within MG is treated equally</a:t>
                      </a:r>
                      <a:endParaRPr lang="ja-JP" sz="180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“01”</a:t>
                      </a:r>
                      <a:endParaRPr lang="ja-JP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 u="sng">
                          <a:effectLst/>
                        </a:rPr>
                        <a:t>25% for intra</a:t>
                      </a:r>
                      <a:r>
                        <a:rPr lang="en-US" sz="1400">
                          <a:effectLst/>
                        </a:rPr>
                        <a:t>: 25% of MG occasions are used/shared by intra-frequency measurements, and remaining 75% of MG occasions are used/shared by inter-frequency measurements</a:t>
                      </a:r>
                      <a:endParaRPr lang="ja-JP" sz="180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“10”</a:t>
                      </a:r>
                      <a:endParaRPr lang="ja-JP" sz="180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 u="sng">
                          <a:effectLst/>
                        </a:rPr>
                        <a:t>50% for intra</a:t>
                      </a:r>
                      <a:r>
                        <a:rPr lang="en-US" sz="1400">
                          <a:effectLst/>
                        </a:rPr>
                        <a:t>: 50% of MG occasions are used/shared by intra-frequency measurements, and remaining 50% of MG occasions are used/shared by inter-frequency measurements</a:t>
                      </a:r>
                      <a:endParaRPr lang="ja-JP" sz="180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“11”</a:t>
                      </a:r>
                      <a:endParaRPr lang="ja-JP" sz="180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</a:rPr>
                        <a:t>75% for intra</a:t>
                      </a:r>
                      <a:r>
                        <a:rPr lang="en-US" sz="1400" dirty="0">
                          <a:effectLst/>
                        </a:rPr>
                        <a:t>: 75% of MG occasions are used/shared by intra-frequency measurements, and remaining 25% of MG occasions are used/shared by inter-frequency measurements</a:t>
                      </a:r>
                      <a:endParaRPr lang="ja-JP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5676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ja-JP" dirty="0"/>
              <a:t>For the sharing of per UE gap or per FR gap for FR1 among NR intra-</a:t>
            </a:r>
            <a:r>
              <a:rPr lang="en-US" altLang="ja-JP" dirty="0" err="1"/>
              <a:t>freq</a:t>
            </a:r>
            <a:r>
              <a:rPr lang="en-US" altLang="ja-JP" dirty="0"/>
              <a:t>, NR inter-</a:t>
            </a:r>
            <a:r>
              <a:rPr lang="en-US" altLang="ja-JP" dirty="0" err="1"/>
              <a:t>freq</a:t>
            </a:r>
            <a:r>
              <a:rPr lang="en-US" altLang="ja-JP" dirty="0"/>
              <a:t>, LTE inter-</a:t>
            </a:r>
            <a:r>
              <a:rPr lang="en-US" altLang="ja-JP" dirty="0" err="1"/>
              <a:t>freq</a:t>
            </a:r>
            <a:r>
              <a:rPr lang="en-US" altLang="ja-JP" dirty="0"/>
              <a:t> and other inter-RAT </a:t>
            </a:r>
            <a:r>
              <a:rPr lang="en-US" altLang="ja-JP" dirty="0" smtClean="0"/>
              <a:t>measurements,</a:t>
            </a:r>
            <a:endParaRPr lang="ja-JP" altLang="ja-JP" dirty="0"/>
          </a:p>
          <a:p>
            <a:pPr lvl="1"/>
            <a:r>
              <a:rPr lang="en-US" altLang="ja-JP" dirty="0"/>
              <a:t>If we apply the same definition of gap sharing </a:t>
            </a:r>
            <a:r>
              <a:rPr lang="en-US" altLang="ja-JP" dirty="0" smtClean="0"/>
              <a:t>schemes </a:t>
            </a:r>
            <a:r>
              <a:rPr lang="en-US" altLang="ja-JP" dirty="0"/>
              <a:t>as </a:t>
            </a:r>
            <a:r>
              <a:rPr lang="en-US" altLang="ja-JP" dirty="0" smtClean="0"/>
              <a:t>FR2 </a:t>
            </a:r>
            <a:r>
              <a:rPr lang="en-US" altLang="ja-JP" dirty="0"/>
              <a:t>gap case, all inter-frequency/RAT frequency layers will be equally treated in any of gap sharing scheme (e.g., in case of “01”:25% for intra, </a:t>
            </a:r>
            <a:r>
              <a:rPr lang="en-US" altLang="ja-JP" dirty="0" smtClean="0"/>
              <a:t>remaining </a:t>
            </a:r>
            <a:r>
              <a:rPr lang="en-US" altLang="ja-JP" dirty="0"/>
              <a:t>75% of MG occasions are used </a:t>
            </a:r>
            <a:r>
              <a:rPr lang="en-US" altLang="ja-JP" dirty="0" smtClean="0"/>
              <a:t>and shared </a:t>
            </a:r>
            <a:r>
              <a:rPr lang="en-US" altLang="ja-JP" dirty="0"/>
              <a:t>by NR inter-frequency, LTE inter-frequency and other RATs measurements).</a:t>
            </a:r>
            <a:endParaRPr lang="ja-JP" altLang="ja-JP" dirty="0"/>
          </a:p>
          <a:p>
            <a:pPr lvl="1"/>
            <a:r>
              <a:rPr lang="en-US" altLang="ja-JP" dirty="0"/>
              <a:t>E</a:t>
            </a:r>
            <a:r>
              <a:rPr lang="en-US" altLang="ja-JP" dirty="0" smtClean="0"/>
              <a:t>specially </a:t>
            </a:r>
            <a:r>
              <a:rPr lang="en-US" altLang="ja-JP" dirty="0"/>
              <a:t>for EN-DC operation, LTE inter-frequency measurement (for inter-</a:t>
            </a:r>
            <a:r>
              <a:rPr lang="en-US" altLang="ja-JP" dirty="0" err="1"/>
              <a:t>freq</a:t>
            </a:r>
            <a:r>
              <a:rPr lang="en-US" altLang="ja-JP" dirty="0"/>
              <a:t> HO) should be prioritized than other inter-frequency measurements (NR and other RATs) in some case</a:t>
            </a:r>
            <a:r>
              <a:rPr lang="en-US" altLang="ja-JP" dirty="0" smtClean="0"/>
              <a:t>.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299289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RAN4 </a:t>
            </a:r>
            <a:r>
              <a:rPr lang="en-US" altLang="ja-JP" dirty="0" smtClean="0"/>
              <a:t>defines </a:t>
            </a:r>
            <a:r>
              <a:rPr lang="en-US" altLang="ja-JP" dirty="0"/>
              <a:t>separate </a:t>
            </a:r>
            <a:r>
              <a:rPr lang="en-US" altLang="ja-JP" dirty="0" smtClean="0"/>
              <a:t>tables for gap sharing scheme definitions between per UE/FR1 gap case and per FR2 gap case</a:t>
            </a:r>
          </a:p>
          <a:p>
            <a:pPr lvl="1"/>
            <a:r>
              <a:rPr kumimoji="1" lang="en-US" altLang="ja-JP" dirty="0" smtClean="0"/>
              <a:t>For the table of gap sharing scheme definitions in case of per UE gap and per FR1 gap, RAN4 down-selects from two alternatives shown in following </a:t>
            </a:r>
            <a:r>
              <a:rPr kumimoji="1" lang="en-US" altLang="ja-JP" dirty="0" smtClean="0"/>
              <a:t>slides</a:t>
            </a:r>
            <a:r>
              <a:rPr lang="ja-JP" altLang="en-US" dirty="0"/>
              <a:t> </a:t>
            </a:r>
            <a:r>
              <a:rPr lang="en-US" altLang="ja-JP" smtClean="0"/>
              <a:t>in RAN4#88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58304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Alt.1: </a:t>
            </a:r>
            <a:r>
              <a:rPr lang="en-US" altLang="ja-JP" dirty="0" smtClean="0"/>
              <a:t>Apply following table in all cases with per UE gap or per FR1 gap</a:t>
            </a:r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853006"/>
              </p:ext>
            </p:extLst>
          </p:nvPr>
        </p:nvGraphicFramePr>
        <p:xfrm>
          <a:off x="755576" y="2780928"/>
          <a:ext cx="7606665" cy="2987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89850"/>
                <a:gridCol w="5816815"/>
              </a:tblGrid>
              <a:tr h="0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Gap sharing scheme</a:t>
                      </a:r>
                      <a:endParaRPr lang="ja-JP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Definition</a:t>
                      </a:r>
                      <a:endParaRPr lang="ja-JP" sz="180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“00”</a:t>
                      </a:r>
                      <a:endParaRPr lang="ja-JP" sz="180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 u="sng">
                          <a:effectLst/>
                        </a:rPr>
                        <a:t>Equal splitting</a:t>
                      </a:r>
                      <a:r>
                        <a:rPr lang="en-US" sz="1400">
                          <a:effectLst/>
                        </a:rPr>
                        <a:t>: every frequency layer to be measured within MG is treated equally</a:t>
                      </a:r>
                      <a:endParaRPr lang="ja-JP" sz="180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“01”</a:t>
                      </a:r>
                      <a:endParaRPr lang="ja-JP" sz="180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</a:rPr>
                        <a:t>[50]% for LTE inter-</a:t>
                      </a:r>
                      <a:r>
                        <a:rPr lang="en-US" sz="1400" u="sng" dirty="0" err="1">
                          <a:effectLst/>
                        </a:rPr>
                        <a:t>freq</a:t>
                      </a:r>
                      <a:r>
                        <a:rPr lang="en-US" sz="1400" dirty="0">
                          <a:effectLst/>
                        </a:rPr>
                        <a:t>: [50]% of MG occasions are used/shared by LTE inter-frequency measurements, and remaining [50]% of MG occasions are used/shared by NR intra-frequency measurements and inter-frequency measurements including NR and other RATs (except LTE)</a:t>
                      </a:r>
                      <a:endParaRPr lang="ja-JP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“10”</a:t>
                      </a:r>
                      <a:endParaRPr lang="ja-JP" sz="180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 u="sng">
                          <a:effectLst/>
                        </a:rPr>
                        <a:t>50% for intra</a:t>
                      </a:r>
                      <a:r>
                        <a:rPr lang="en-US" sz="1400">
                          <a:effectLst/>
                        </a:rPr>
                        <a:t>: 50% of MG occasions are used/shared by intra-frequency measurements, and remaining 50% of MG occasions are used/shared by inter-frequency measurements including NR, LTE and other RATs</a:t>
                      </a:r>
                      <a:endParaRPr lang="ja-JP" sz="180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“11”</a:t>
                      </a:r>
                      <a:endParaRPr lang="ja-JP" sz="180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</a:rPr>
                        <a:t>75% for intra</a:t>
                      </a:r>
                      <a:r>
                        <a:rPr lang="en-US" sz="1400" dirty="0">
                          <a:effectLst/>
                        </a:rPr>
                        <a:t>: 75% of MG occasions are used/shared by intra-frequency measurements, and remaining 25% of MG occasions are used/shared by inter-frequency measurements including NR, LTE and other RATs</a:t>
                      </a:r>
                      <a:endParaRPr lang="ja-JP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3136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800" dirty="0" smtClean="0"/>
              <a:t>Alt.2: </a:t>
            </a:r>
            <a:r>
              <a:rPr lang="en-US" altLang="ja-JP" sz="2800" dirty="0" smtClean="0"/>
              <a:t>Apply Alt.1 table in case of EN-DC operation (i.e., LTE </a:t>
            </a:r>
            <a:r>
              <a:rPr lang="en-US" altLang="ja-JP" sz="2800" dirty="0" err="1" smtClean="0"/>
              <a:t>PCell</a:t>
            </a:r>
            <a:r>
              <a:rPr lang="en-US" altLang="ja-JP" sz="2800" dirty="0" smtClean="0"/>
              <a:t> case) with per UE gap or per FR1 gap, and apply following table in case of other operations (i.e., NR </a:t>
            </a:r>
            <a:r>
              <a:rPr lang="en-US" altLang="ja-JP" sz="2800" dirty="0" err="1" smtClean="0"/>
              <a:t>PCell</a:t>
            </a:r>
            <a:r>
              <a:rPr lang="en-US" altLang="ja-JP" sz="2800" dirty="0" smtClean="0"/>
              <a:t> case) with </a:t>
            </a:r>
            <a:r>
              <a:rPr lang="en-US" altLang="ja-JP" sz="2800" dirty="0"/>
              <a:t>per UE gap or per FR1 gap</a:t>
            </a:r>
            <a:endParaRPr kumimoji="1" lang="ja-JP" altLang="en-US" sz="28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592009"/>
              </p:ext>
            </p:extLst>
          </p:nvPr>
        </p:nvGraphicFramePr>
        <p:xfrm>
          <a:off x="755576" y="3573016"/>
          <a:ext cx="7606665" cy="2773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89850"/>
                <a:gridCol w="5816815"/>
              </a:tblGrid>
              <a:tr h="0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Gap sharing scheme</a:t>
                      </a:r>
                      <a:endParaRPr lang="ja-JP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Definition</a:t>
                      </a:r>
                      <a:endParaRPr lang="ja-JP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“00”</a:t>
                      </a:r>
                      <a:endParaRPr lang="ja-JP" sz="180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 u="sng">
                          <a:effectLst/>
                        </a:rPr>
                        <a:t>Equal splitting</a:t>
                      </a:r>
                      <a:r>
                        <a:rPr lang="en-US" sz="1400">
                          <a:effectLst/>
                        </a:rPr>
                        <a:t>: every frequency layer to be measured within MG is treated equally</a:t>
                      </a:r>
                      <a:endParaRPr lang="ja-JP" sz="180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“01”</a:t>
                      </a:r>
                      <a:endParaRPr lang="ja-JP" sz="180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 u="sng" dirty="0" smtClean="0">
                          <a:effectLst/>
                        </a:rPr>
                        <a:t>25% for intra</a:t>
                      </a:r>
                      <a:r>
                        <a:rPr lang="en-US" sz="1400" u="none" dirty="0" smtClean="0">
                          <a:effectLst/>
                        </a:rPr>
                        <a:t>: 25% of MG occasions are used/shared by intra-frequency measurements, and remaining 75% of MG occasions are used/shared by inter-frequency measurements including NR, LTE and other RATs</a:t>
                      </a:r>
                      <a:endParaRPr lang="ja-JP" sz="1800" u="none" dirty="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“10”</a:t>
                      </a:r>
                      <a:endParaRPr lang="ja-JP" sz="180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 u="sng">
                          <a:effectLst/>
                        </a:rPr>
                        <a:t>50% for intra</a:t>
                      </a:r>
                      <a:r>
                        <a:rPr lang="en-US" sz="1400">
                          <a:effectLst/>
                        </a:rPr>
                        <a:t>: 50% of MG occasions are used/shared by intra-frequency measurements, and remaining 50% of MG occasions are used/shared by inter-frequency measurements including NR, LTE and other RATs</a:t>
                      </a:r>
                      <a:endParaRPr lang="ja-JP" sz="180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“11”</a:t>
                      </a:r>
                      <a:endParaRPr lang="ja-JP" sz="180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</a:rPr>
                        <a:t>75% for intra</a:t>
                      </a:r>
                      <a:r>
                        <a:rPr lang="en-US" sz="1400" dirty="0">
                          <a:effectLst/>
                        </a:rPr>
                        <a:t>: 75% of MG occasions are used/shared by intra-frequency measurements, and remaining 25% of MG occasions are used/shared by inter-frequency measurements including NR, LTE and other RATs</a:t>
                      </a:r>
                      <a:endParaRPr lang="ja-JP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7964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681</Words>
  <Application>Microsoft Office PowerPoint</Application>
  <PresentationFormat>画面に合わせる (4:3)</PresentationFormat>
  <Paragraphs>50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テーマ</vt:lpstr>
      <vt:lpstr>Way forward on gap sharing scheme</vt:lpstr>
      <vt:lpstr>Background</vt:lpstr>
      <vt:lpstr>Background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WF on gap for intra-frequency measurement</dc:title>
  <dc:creator>5139473</dc:creator>
  <cp:lastModifiedBy>Hiroki Harada</cp:lastModifiedBy>
  <cp:revision>54</cp:revision>
  <dcterms:created xsi:type="dcterms:W3CDTF">2017-11-29T19:45:07Z</dcterms:created>
  <dcterms:modified xsi:type="dcterms:W3CDTF">2018-07-06T12:10:55Z</dcterms:modified>
</cp:coreProperties>
</file>