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68" d="100"/>
          <a:sy n="68" d="100"/>
        </p:scale>
        <p:origin x="3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2E26AD41-4C2E-4A98-A26C-B63ADCE74A0E}"/>
    <pc:docChg chg="undo custSel addSld delSld modSld sldOrd">
      <pc:chgData name="Kazuyoshi Uesaka" userId="aeaeab76-c689-4b76-9153-89f795eadfdb" providerId="ADAL" clId="{2E26AD41-4C2E-4A98-A26C-B63ADCE74A0E}" dt="2018-07-06T12:43:25.883" v="2524" actId="20577"/>
      <pc:docMkLst>
        <pc:docMk/>
      </pc:docMkLst>
      <pc:sldChg chg="modSp">
        <pc:chgData name="Kazuyoshi Uesaka" userId="aeaeab76-c689-4b76-9153-89f795eadfdb" providerId="ADAL" clId="{2E26AD41-4C2E-4A98-A26C-B63ADCE74A0E}" dt="2018-07-06T11:53:28.639" v="1212" actId="20577"/>
        <pc:sldMkLst>
          <pc:docMk/>
          <pc:sldMk cId="3487517392" sldId="256"/>
        </pc:sldMkLst>
        <pc:spChg chg="mod">
          <ac:chgData name="Kazuyoshi Uesaka" userId="aeaeab76-c689-4b76-9153-89f795eadfdb" providerId="ADAL" clId="{2E26AD41-4C2E-4A98-A26C-B63ADCE74A0E}" dt="2018-07-06T11:53:28.639" v="1212" actId="20577"/>
          <ac:spMkLst>
            <pc:docMk/>
            <pc:sldMk cId="3487517392" sldId="256"/>
            <ac:spMk id="5" creationId="{2F2EB3DF-C874-4176-BBFE-D0EE33FA21A1}"/>
          </ac:spMkLst>
        </pc:spChg>
      </pc:sldChg>
      <pc:sldChg chg="modSp del">
        <pc:chgData name="Kazuyoshi Uesaka" userId="aeaeab76-c689-4b76-9153-89f795eadfdb" providerId="ADAL" clId="{2E26AD41-4C2E-4A98-A26C-B63ADCE74A0E}" dt="2018-07-06T10:10:31.697" v="1199" actId="2696"/>
        <pc:sldMkLst>
          <pc:docMk/>
          <pc:sldMk cId="2238473382" sldId="257"/>
        </pc:sldMkLst>
        <pc:spChg chg="mod">
          <ac:chgData name="Kazuyoshi Uesaka" userId="aeaeab76-c689-4b76-9153-89f795eadfdb" providerId="ADAL" clId="{2E26AD41-4C2E-4A98-A26C-B63ADCE74A0E}" dt="2018-07-06T02:31:32.076" v="635" actId="20577"/>
          <ac:spMkLst>
            <pc:docMk/>
            <pc:sldMk cId="2238473382" sldId="257"/>
            <ac:spMk id="2" creationId="{DF97980B-FF8D-46B6-B589-9DB42493852A}"/>
          </ac:spMkLst>
        </pc:spChg>
        <pc:spChg chg="mod">
          <ac:chgData name="Kazuyoshi Uesaka" userId="aeaeab76-c689-4b76-9153-89f795eadfdb" providerId="ADAL" clId="{2E26AD41-4C2E-4A98-A26C-B63ADCE74A0E}" dt="2018-07-06T02:35:37.542" v="1192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modSp del">
        <pc:chgData name="Kazuyoshi Uesaka" userId="aeaeab76-c689-4b76-9153-89f795eadfdb" providerId="ADAL" clId="{2E26AD41-4C2E-4A98-A26C-B63ADCE74A0E}" dt="2018-07-06T10:10:31.712" v="1200" actId="2696"/>
        <pc:sldMkLst>
          <pc:docMk/>
          <pc:sldMk cId="3378346283" sldId="260"/>
        </pc:sldMkLst>
        <pc:spChg chg="mod">
          <ac:chgData name="Kazuyoshi Uesaka" userId="aeaeab76-c689-4b76-9153-89f795eadfdb" providerId="ADAL" clId="{2E26AD41-4C2E-4A98-A26C-B63ADCE74A0E}" dt="2018-07-06T02:36:56.075" v="1197" actId="20577"/>
          <ac:spMkLst>
            <pc:docMk/>
            <pc:sldMk cId="3378346283" sldId="260"/>
            <ac:spMk id="2" creationId="{B3AC67E0-BD1B-49F4-96D2-CC4970969593}"/>
          </ac:spMkLst>
        </pc:spChg>
        <pc:graphicFrameChg chg="mod modGraphic">
          <ac:chgData name="Kazuyoshi Uesaka" userId="aeaeab76-c689-4b76-9153-89f795eadfdb" providerId="ADAL" clId="{2E26AD41-4C2E-4A98-A26C-B63ADCE74A0E}" dt="2018-07-06T02:36:19.788" v="1194" actId="20577"/>
          <ac:graphicFrameMkLst>
            <pc:docMk/>
            <pc:sldMk cId="3378346283" sldId="260"/>
            <ac:graphicFrameMk id="5" creationId="{FDAB0029-7591-456A-9059-4DBF4A8BE628}"/>
          </ac:graphicFrameMkLst>
        </pc:graphicFrameChg>
      </pc:sldChg>
      <pc:sldChg chg="del">
        <pc:chgData name="Kazuyoshi Uesaka" userId="aeaeab76-c689-4b76-9153-89f795eadfdb" providerId="ADAL" clId="{2E26AD41-4C2E-4A98-A26C-B63ADCE74A0E}" dt="2018-07-06T02:29:56.417" v="608" actId="2696"/>
        <pc:sldMkLst>
          <pc:docMk/>
          <pc:sldMk cId="1161192812" sldId="261"/>
        </pc:sldMkLst>
      </pc:sldChg>
      <pc:sldChg chg="modSp del">
        <pc:chgData name="Kazuyoshi Uesaka" userId="aeaeab76-c689-4b76-9153-89f795eadfdb" providerId="ADAL" clId="{2E26AD41-4C2E-4A98-A26C-B63ADCE74A0E}" dt="2018-07-06T10:10:31.650" v="1198" actId="2696"/>
        <pc:sldMkLst>
          <pc:docMk/>
          <pc:sldMk cId="4079005657" sldId="262"/>
        </pc:sldMkLst>
        <pc:spChg chg="mod">
          <ac:chgData name="Kazuyoshi Uesaka" userId="aeaeab76-c689-4b76-9153-89f795eadfdb" providerId="ADAL" clId="{2E26AD41-4C2E-4A98-A26C-B63ADCE74A0E}" dt="2018-07-06T02:27:22.020" v="325" actId="27636"/>
          <ac:spMkLst>
            <pc:docMk/>
            <pc:sldMk cId="4079005657" sldId="262"/>
            <ac:spMk id="3" creationId="{D5E4A3BC-A870-49F4-BFBC-5FAFAE581435}"/>
          </ac:spMkLst>
        </pc:spChg>
      </pc:sldChg>
      <pc:sldChg chg="modSp add ord">
        <pc:chgData name="Kazuyoshi Uesaka" userId="aeaeab76-c689-4b76-9153-89f795eadfdb" providerId="ADAL" clId="{2E26AD41-4C2E-4A98-A26C-B63ADCE74A0E}" dt="2018-07-06T12:41:16.509" v="2500" actId="20577"/>
        <pc:sldMkLst>
          <pc:docMk/>
          <pc:sldMk cId="167298128" sldId="263"/>
        </pc:sldMkLst>
        <pc:spChg chg="mod">
          <ac:chgData name="Kazuyoshi Uesaka" userId="aeaeab76-c689-4b76-9153-89f795eadfdb" providerId="ADAL" clId="{2E26AD41-4C2E-4A98-A26C-B63ADCE74A0E}" dt="2018-07-06T02:30:51.625" v="619" actId="20577"/>
          <ac:spMkLst>
            <pc:docMk/>
            <pc:sldMk cId="167298128" sldId="263"/>
            <ac:spMk id="2" creationId="{EA810DE3-51CB-41E1-AB95-227E99CED96A}"/>
          </ac:spMkLst>
        </pc:spChg>
        <pc:spChg chg="mod">
          <ac:chgData name="Kazuyoshi Uesaka" userId="aeaeab76-c689-4b76-9153-89f795eadfdb" providerId="ADAL" clId="{2E26AD41-4C2E-4A98-A26C-B63ADCE74A0E}" dt="2018-07-06T12:41:16.509" v="2500" actId="20577"/>
          <ac:spMkLst>
            <pc:docMk/>
            <pc:sldMk cId="167298128" sldId="263"/>
            <ac:spMk id="3" creationId="{62DE0B67-6E65-480D-A41B-A32F09CEE815}"/>
          </ac:spMkLst>
        </pc:spChg>
      </pc:sldChg>
      <pc:sldChg chg="modSp add">
        <pc:chgData name="Kazuyoshi Uesaka" userId="aeaeab76-c689-4b76-9153-89f795eadfdb" providerId="ADAL" clId="{2E26AD41-4C2E-4A98-A26C-B63ADCE74A0E}" dt="2018-07-06T12:43:25.883" v="2524" actId="20577"/>
        <pc:sldMkLst>
          <pc:docMk/>
          <pc:sldMk cId="1002385968" sldId="264"/>
        </pc:sldMkLst>
        <pc:spChg chg="mod">
          <ac:chgData name="Kazuyoshi Uesaka" userId="aeaeab76-c689-4b76-9153-89f795eadfdb" providerId="ADAL" clId="{2E26AD41-4C2E-4A98-A26C-B63ADCE74A0E}" dt="2018-07-06T12:14:02.608" v="2095" actId="20577"/>
          <ac:spMkLst>
            <pc:docMk/>
            <pc:sldMk cId="1002385968" sldId="264"/>
            <ac:spMk id="2" creationId="{DF221A9B-0AEC-4BC7-8A23-ED32ECDD391D}"/>
          </ac:spMkLst>
        </pc:spChg>
        <pc:spChg chg="mod">
          <ac:chgData name="Kazuyoshi Uesaka" userId="aeaeab76-c689-4b76-9153-89f795eadfdb" providerId="ADAL" clId="{2E26AD41-4C2E-4A98-A26C-B63ADCE74A0E}" dt="2018-07-06T12:43:25.883" v="2524" actId="20577"/>
          <ac:spMkLst>
            <pc:docMk/>
            <pc:sldMk cId="1002385968" sldId="264"/>
            <ac:spMk id="3" creationId="{7C2B4DE3-FB6D-45F8-B6DF-7AA899938760}"/>
          </ac:spMkLst>
        </pc:spChg>
      </pc:sldChg>
    </pc:docChg>
  </pc:docChgLst>
  <pc:docChgLst>
    <pc:chgData name="Kazuyoshi Uesaka" userId="aeaeab76-c689-4b76-9153-89f795eadfdb" providerId="ADAL" clId="{E9724A24-BA3A-4889-9366-DF8DFF16BC08}"/>
    <pc:docChg chg="undo redo custSel addSld delSld modSld">
      <pc:chgData name="Kazuyoshi Uesaka" userId="aeaeab76-c689-4b76-9153-89f795eadfdb" providerId="ADAL" clId="{E9724A24-BA3A-4889-9366-DF8DFF16BC08}" dt="2018-06-25T13:26:03.463" v="837" actId="20577"/>
      <pc:docMkLst>
        <pc:docMk/>
      </pc:docMkLst>
      <pc:sldChg chg="modSp">
        <pc:chgData name="Kazuyoshi Uesaka" userId="aeaeab76-c689-4b76-9153-89f795eadfdb" providerId="ADAL" clId="{E9724A24-BA3A-4889-9366-DF8DFF16BC08}" dt="2018-06-25T06:26:21.553" v="4" actId="20577"/>
        <pc:sldMkLst>
          <pc:docMk/>
          <pc:sldMk cId="3487517392" sldId="256"/>
        </pc:sldMkLst>
        <pc:spChg chg="mod">
          <ac:chgData name="Kazuyoshi Uesaka" userId="aeaeab76-c689-4b76-9153-89f795eadfdb" providerId="ADAL" clId="{E9724A24-BA3A-4889-9366-DF8DFF16BC08}" dt="2018-06-25T06:26:18.066" v="2" actId="20577"/>
          <ac:spMkLst>
            <pc:docMk/>
            <pc:sldMk cId="3487517392" sldId="256"/>
            <ac:spMk id="2" creationId="{564D5E3E-245D-409B-A6DE-05D75015096C}"/>
          </ac:spMkLst>
        </pc:spChg>
        <pc:spChg chg="mod">
          <ac:chgData name="Kazuyoshi Uesaka" userId="aeaeab76-c689-4b76-9153-89f795eadfdb" providerId="ADAL" clId="{E9724A24-BA3A-4889-9366-DF8DFF16BC08}" dt="2018-06-25T06:26:21.553" v="4" actId="20577"/>
          <ac:spMkLst>
            <pc:docMk/>
            <pc:sldMk cId="3487517392" sldId="256"/>
            <ac:spMk id="5" creationId="{2F2EB3DF-C874-4176-BBFE-D0EE33FA21A1}"/>
          </ac:spMkLst>
        </pc:spChg>
      </pc:sldChg>
    </pc:docChg>
  </pc:docChgLst>
  <pc:docChgLst>
    <pc:chgData name="Kazuyoshi Uesaka" userId="aeaeab76-c689-4b76-9153-89f795eadfdb" providerId="ADAL" clId="{142C3450-68FB-42AB-8A53-AB4907A918F8}"/>
    <pc:docChg chg="addSld modSld">
      <pc:chgData name="Kazuyoshi Uesaka" userId="aeaeab76-c689-4b76-9153-89f795eadfdb" providerId="ADAL" clId="{142C3450-68FB-42AB-8A53-AB4907A918F8}" dt="2018-06-25T05:53:56.172" v="11" actId="20577"/>
      <pc:docMkLst>
        <pc:docMk/>
      </pc:docMkLst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1809E-866A-4835-8BA6-22EC9B3A7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4F9B41-A0CB-450B-B008-FC1948227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CA06E0-03DA-45AB-8859-2CDADE91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0B1EE-A3F9-4E59-B9B2-D519AD91C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3C5E1-7D0E-4F68-A8EC-E5FF7E42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B9D6C-9293-40E2-BEB4-988829C0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95B74-3D5D-47C0-B04E-CC43705D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E7D6E-D48A-4797-9E1C-478C31323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574596-9911-44C3-8E7A-CBE4A1FE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708B6-0147-454F-B60D-5376336A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359B7B-5088-454E-B664-3DF6BD83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57A21D-B60D-4EE6-ADC9-935798F9C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5E31C-4EB5-4E1F-A29A-14F15377C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47450-FD1B-4A60-9387-6BAE8179F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8333E-272B-4A92-9A42-BEA9C20F0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4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8701B-CDB6-4F86-AB22-586BBCE5B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E03C-6D0C-4E2D-A60B-36CDBD5D2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F479A-12DC-426F-8590-36AA0D53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44983-9A45-48CA-B6EB-3E9E57A2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9CBA3-83CB-4BDB-9960-0799A7EF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73DB9-352D-4E50-97B5-D56711EE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9AECF7-DC5E-4098-AFE7-9CCFE0A7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17D03-33C1-4BAA-ADD3-D8E38B22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6E065-CE06-4FCE-B4D3-C2FAAADF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C9B4F-3A4C-434D-B0E8-636A607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1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90EE8-AD77-42F8-9EDD-2BC77ACB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6D038-D8E0-4F3A-AFEB-DFC0DFD89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57555-D6D2-454D-904A-AAA13099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36CD66-816E-4CBB-B9D4-496A2A22B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0E6608-17D7-46B1-9389-1E60E2F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9C7B1F-0D35-4F27-8DAC-79986F78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E2AAB-13C8-4491-81BC-3D6B0E9D4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8BECC2-94B0-417B-BA38-D39445B58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325214-62CA-4D1A-8017-1EE630B2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878DA6-D13D-4238-8E98-B95DE30E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122B6F-1C70-4A02-A24F-6DB6DCD96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661EF4-FC2C-48A4-93CC-239EA1DF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5CE321-3FCC-4DD1-A868-442E43B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CEC1EB-6D15-40D4-8DDF-75406DDC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3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FE71D-A245-44B7-9E22-47156C22C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7E4175-63A4-4636-9C21-54EEE353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E4C8BE-4248-4400-A842-5B7AF4A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52FD5C-AD54-4976-A73E-1ED6CF5D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7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A77506-4566-40EF-946A-11FA8E66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D7DFE-AE55-4FD6-901A-4F795BD3C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167117-0B26-4EC8-A0E9-D4E8D25F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3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130B3-2D90-4E9E-A702-B972E5D7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75F36-659F-465A-BE69-395B58336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6B16C0-52C1-4D0C-9E5C-6E6924B9B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50077E-5B51-46A1-9B53-0A425272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36305E-52A7-489C-B3F9-85590DFE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B9FE02-2EB5-476E-A6DE-61EFB8E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3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3C23-A797-4B68-9221-62AB0133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A6E824-625F-4570-9870-EBA504618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69B3F-9B31-4BFD-AEAB-49FAE7A68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22A982-8FB3-4378-8DE6-4034BC3B3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46175E-9F23-489D-B879-8ABEF98C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EEAC7-BB6C-43C3-B493-81CE51FE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2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C2F312-AB4E-4216-B860-24A830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5766F-9CD1-4EAF-A00F-3178AFDF7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44D02C-15F3-493D-B707-076BAA797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7C0F-50DA-4F64-9936-B9B37FA2D6D8}" type="datetimeFigureOut">
              <a:rPr lang="en-US" smtClean="0"/>
              <a:t>7/6/2018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C4A83-8C6B-4D2E-8C5B-AE92E3BAD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3047E-DF1B-497C-A485-F85F0DF4E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5E3E-245D-409B-A6DE-05D750150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128" y="1122363"/>
            <a:ext cx="10501745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RRM test configurations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942B7D-4C5E-413E-9A20-22D96644F9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  <a:endParaRPr lang="en-US" sz="2000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C9A5A9BF-05DA-43FF-A3A9-DE34C0651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AH1807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Montreal, Canada, 2 – 6 July,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2F2EB3DF-C874-4176-BBFE-D0EE33FA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R4-1809400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51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10DE3-51CB-41E1-AB95-227E99CED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on RMC for RRM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E0B67-6E65-480D-A41B-A32F09CEE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SS/BPCH block scheduling</a:t>
            </a:r>
          </a:p>
          <a:p>
            <a:pPr lvl="1"/>
            <a:r>
              <a:rPr lang="en-US" dirty="0"/>
              <a:t>Periodicity: 20ms</a:t>
            </a:r>
          </a:p>
          <a:p>
            <a:pPr lvl="1"/>
            <a:r>
              <a:rPr lang="en-US" dirty="0"/>
              <a:t>Configure 1 SS/PBCH block per cell for FR1, and [up to 2] SS/PBCH block(s) for each different </a:t>
            </a:r>
            <a:r>
              <a:rPr lang="en-US" dirty="0" err="1"/>
              <a:t>AoA</a:t>
            </a:r>
            <a:r>
              <a:rPr lang="en-US" dirty="0"/>
              <a:t> for FR2</a:t>
            </a:r>
          </a:p>
          <a:p>
            <a:r>
              <a:rPr lang="en-US" dirty="0"/>
              <a:t>PDCCH/PDSCH is not transmitted inside the SMTC window in time domain due to the scheduling restriction between SS/PBCH and PDCCH/PDSCH</a:t>
            </a:r>
          </a:p>
          <a:p>
            <a:r>
              <a:rPr lang="en-US" dirty="0"/>
              <a:t>RMC configurations (SCS and Channel bandwidth): </a:t>
            </a:r>
          </a:p>
          <a:p>
            <a:pPr lvl="1"/>
            <a:r>
              <a:rPr lang="en-US" dirty="0"/>
              <a:t>SCS=15kHz with 10MHz for FDD and TDD (FR1)</a:t>
            </a:r>
          </a:p>
          <a:p>
            <a:pPr lvl="1"/>
            <a:r>
              <a:rPr lang="en-US" dirty="0"/>
              <a:t>SCS=30kHz with 40MHz for TDD (FR1) </a:t>
            </a:r>
          </a:p>
          <a:p>
            <a:pPr lvl="1"/>
            <a:r>
              <a:rPr lang="en-US" dirty="0"/>
              <a:t>SCS=120kHz with 100MHz for TDD (FR2)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98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21A9B-0AEC-4BC7-8A23-ED32ECDD3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Remaining issues on RMC for RRM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2B4DE3-FB6D-45F8-B6DF-7AA8999387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TDD configurations</a:t>
            </a:r>
          </a:p>
          <a:p>
            <a:r>
              <a:rPr lang="en-US" dirty="0"/>
              <a:t>RMSI CORESET scheduling</a:t>
            </a:r>
          </a:p>
          <a:p>
            <a:r>
              <a:rPr lang="en-US" dirty="0"/>
              <a:t>PDSCH resource allocation and MCS</a:t>
            </a:r>
          </a:p>
          <a:p>
            <a:pPr lvl="1"/>
            <a:r>
              <a:rPr lang="en-US" dirty="0"/>
              <a:t>Example: Allocate 24PRB for PDCCH/PDSCH and </a:t>
            </a:r>
            <a:r>
              <a:rPr lang="en-US"/>
              <a:t>set 1/3 QPSK for PDSCH MCS (</a:t>
            </a:r>
            <a:r>
              <a:rPr lang="en-US" dirty="0"/>
              <a:t>same as LTE RMC)</a:t>
            </a:r>
          </a:p>
          <a:p>
            <a:pPr lvl="1"/>
            <a:r>
              <a:rPr lang="en-US" dirty="0"/>
              <a:t>Location of PDCCH/PDSCH in frequency domain in the cell in the slots where SS/PBCH block is scheduled and where SS/PBCH block is not scheduled. </a:t>
            </a:r>
          </a:p>
          <a:p>
            <a:r>
              <a:rPr lang="en-US" dirty="0"/>
              <a:t>DL power allocation</a:t>
            </a:r>
          </a:p>
          <a:p>
            <a:pPr lvl="1"/>
            <a:r>
              <a:rPr lang="en-US" dirty="0"/>
              <a:t>Note UE RF/</a:t>
            </a:r>
            <a:r>
              <a:rPr lang="en-US" dirty="0" err="1"/>
              <a:t>Demod</a:t>
            </a:r>
            <a:r>
              <a:rPr lang="en-US" dirty="0"/>
              <a:t> session agreed with the DL power allocation (R4-1809332).</a:t>
            </a:r>
          </a:p>
        </p:txBody>
      </p:sp>
    </p:spTree>
    <p:extLst>
      <p:ext uri="{BB962C8B-B14F-4D97-AF65-F5344CB8AC3E}">
        <p14:creationId xmlns:p14="http://schemas.microsoft.com/office/powerpoint/2010/main" val="1002385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220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Batang</vt:lpstr>
      <vt:lpstr>Arial</vt:lpstr>
      <vt:lpstr>Calibri</vt:lpstr>
      <vt:lpstr>Calibri Light</vt:lpstr>
      <vt:lpstr>Times New Roman</vt:lpstr>
      <vt:lpstr>Office Theme</vt:lpstr>
      <vt:lpstr>Way forward on RRM test configurations</vt:lpstr>
      <vt:lpstr>Agreements on RMC for RRM test</vt:lpstr>
      <vt:lpstr>Remaining issues on RMC for RRM test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test configurations for UE demodulation and CSI reporting tests </dc:title>
  <dc:creator>Kazuyoshi Uesaka</dc:creator>
  <cp:lastModifiedBy>Kazuyoshi Uesaka</cp:lastModifiedBy>
  <cp:revision>1</cp:revision>
  <dcterms:created xsi:type="dcterms:W3CDTF">2018-06-25T05:52:44Z</dcterms:created>
  <dcterms:modified xsi:type="dcterms:W3CDTF">2018-07-06T12:44:32Z</dcterms:modified>
</cp:coreProperties>
</file>