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the test configurations for UE demodulation and CSI reporting tests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R4-1808807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LTE, the downlink power allocation setting for the UE demodulation and CSI reporting requirements are set with </a:t>
            </a:r>
            <a:r>
              <a:rPr lang="en-US" dirty="0" err="1"/>
              <a:t>σ</a:t>
            </a:r>
            <a:r>
              <a:rPr lang="en-US" baseline="-25000" dirty="0" err="1"/>
              <a:t>A</a:t>
            </a:r>
            <a:r>
              <a:rPr lang="en-US" dirty="0"/>
              <a:t> (RA) and </a:t>
            </a:r>
            <a:r>
              <a:rPr lang="en-US" dirty="0" err="1"/>
              <a:t>σ</a:t>
            </a:r>
            <a:r>
              <a:rPr lang="en-US" baseline="-25000" dirty="0" err="1"/>
              <a:t>B</a:t>
            </a:r>
            <a:r>
              <a:rPr lang="en-US" dirty="0"/>
              <a:t> (RB), which is the ratio of physical channel EPRE to the common reference symbol EPRE. However, NR has no CRS and TS36.101 cannot use RA/RB for power allocation setting.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specify the DL power allocation as follow:</a:t>
            </a:r>
          </a:p>
          <a:p>
            <a:pPr lvl="1"/>
            <a:r>
              <a:rPr lang="en-US" dirty="0"/>
              <a:t>EPRE of PBCH DMRS, PDCCH DMRS, PDSCH DMRS, OCNG DMRS, PSS, and NZP-CSI-RS are set relative to SSS EPRE</a:t>
            </a:r>
          </a:p>
          <a:p>
            <a:pPr lvl="1"/>
            <a:r>
              <a:rPr lang="en-US" dirty="0"/>
              <a:t>EPRE of physical channels (PBCH, PDCCH, PDSCH, OCNG) are set relative to the EPRE of associated DMRS (e.g</a:t>
            </a:r>
            <a:r>
              <a:rPr lang="en-US"/>
              <a:t>., PDSCH </a:t>
            </a:r>
            <a:r>
              <a:rPr lang="en-US" dirty="0"/>
              <a:t>to PDSCH DMRS)</a:t>
            </a:r>
          </a:p>
          <a:p>
            <a:pPr lvl="1"/>
            <a:r>
              <a:rPr lang="en-US" dirty="0"/>
              <a:t>EPRE of PTRS is set relative to the associated PDSCH</a:t>
            </a:r>
          </a:p>
          <a:p>
            <a:r>
              <a:rPr lang="en-US" dirty="0"/>
              <a:t>RAN4 is define the OCNG relative power level of the i-</a:t>
            </a:r>
            <a:r>
              <a:rPr lang="en-US" dirty="0" err="1"/>
              <a:t>th</a:t>
            </a:r>
            <a:r>
              <a:rPr lang="en-US" dirty="0"/>
              <a:t> virtual UE is defined as:</a:t>
            </a:r>
          </a:p>
          <a:p>
            <a:pPr lvl="1"/>
            <a:r>
              <a:rPr lang="en-US" dirty="0" err="1"/>
              <a:t>γi</a:t>
            </a:r>
            <a:r>
              <a:rPr lang="en-US" dirty="0"/>
              <a:t> = (EPRE ratio of </a:t>
            </a:r>
            <a:r>
              <a:rPr lang="en-US" dirty="0" err="1"/>
              <a:t>PDSCHi</a:t>
            </a:r>
            <a:r>
              <a:rPr lang="en-US" dirty="0"/>
              <a:t> to </a:t>
            </a:r>
            <a:r>
              <a:rPr lang="en-US" dirty="0" err="1"/>
              <a:t>PDSCHi</a:t>
            </a:r>
            <a:r>
              <a:rPr lang="en-US" dirty="0"/>
              <a:t> DMRS) / (EPRE ratio of OCNG to OCNG DMRS)</a:t>
            </a:r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C67E0-BD1B-49F4-96D2-CC4970969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DL power allocation (for information)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AB0029-7591-456A-9059-4DBF4A8BE6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3501957"/>
              </p:ext>
            </p:extLst>
          </p:nvPr>
        </p:nvGraphicFramePr>
        <p:xfrm>
          <a:off x="838200" y="1825625"/>
          <a:ext cx="10515600" cy="4332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8418">
                  <a:extLst>
                    <a:ext uri="{9D8B030D-6E8A-4147-A177-3AD203B41FA5}">
                      <a16:colId xmlns:a16="http://schemas.microsoft.com/office/drawing/2014/main" val="157368246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48802064"/>
                    </a:ext>
                  </a:extLst>
                </a:gridCol>
                <a:gridCol w="4592782">
                  <a:extLst>
                    <a:ext uri="{9D8B030D-6E8A-4147-A177-3AD203B41FA5}">
                      <a16:colId xmlns:a16="http://schemas.microsoft.com/office/drawing/2014/main" val="2568499120"/>
                    </a:ext>
                  </a:extLst>
                </a:gridCol>
              </a:tblGrid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Parameter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Unit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Value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195357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SSS transmit power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Test specific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700465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PSS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94135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PBCH 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653026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PBCH to PBCH DMRS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139615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5847132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to PDCCH 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3413811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PDSCH DMRS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62162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PDSCH to PDSCH DMRS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19378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CSI-RS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672687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PTRS to PDSCH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Test specific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736009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OCNG DMRS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155243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OCNG to OCNG DMRS (Note 1)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285273"/>
                  </a:ext>
                </a:extLst>
              </a:tr>
              <a:tr h="141987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Number of DMRS CDM groups without data for PDSCH DMRS configuration for OCNG is set to 1.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08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346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349</Words>
  <Application>Microsoft Office PowerPoint</Application>
  <PresentationFormat>Widescreen</PresentationFormat>
  <Paragraphs>55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ＭＳ 明朝</vt:lpstr>
      <vt:lpstr>Arial</vt:lpstr>
      <vt:lpstr>Calibri</vt:lpstr>
      <vt:lpstr>Calibri Light</vt:lpstr>
      <vt:lpstr>Times New Roman</vt:lpstr>
      <vt:lpstr>Office Theme</vt:lpstr>
      <vt:lpstr>Way forward on the test configurations for UE demodulation and CSI reporting tests </vt:lpstr>
      <vt:lpstr>Background</vt:lpstr>
      <vt:lpstr>Way forward</vt:lpstr>
      <vt:lpstr>Example of DL power allocation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1</cp:revision>
  <dcterms:created xsi:type="dcterms:W3CDTF">2018-06-25T05:52:44Z</dcterms:created>
  <dcterms:modified xsi:type="dcterms:W3CDTF">2018-06-25T14:09:02Z</dcterms:modified>
</cp:coreProperties>
</file>