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4" r:id="rId8"/>
    <p:sldId id="262" r:id="rId9"/>
    <p:sldId id="263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 varScale="1">
        <p:scale>
          <a:sx n="86" d="100"/>
          <a:sy n="86" d="100"/>
        </p:scale>
        <p:origin x="48" y="1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08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64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108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507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434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21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179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257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959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160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A027E-C1DB-4472-9C62-7F6262E793FC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73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A027E-C1DB-4472-9C62-7F6262E793FC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D8A9A-091E-478E-82D3-D7BA78BE0A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02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comsavx\Desktop\RAN4\Docs\R4-1800519.zip" TargetMode="External"/><Relationship Id="rId2" Type="http://schemas.openxmlformats.org/officeDocument/2006/relationships/hyperlink" Target="file:///C:\Users\comsavx\Desktop\RAN4\Docs\R4-1800398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comsavx\Desktop\RAN4\Docs\R4-1800264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comsavx\Desktop\RAN4\Docs\R4-1800422.zip" TargetMode="External"/><Relationship Id="rId2" Type="http://schemas.openxmlformats.org/officeDocument/2006/relationships/hyperlink" Target="file:///C:\Users\comsavx\Desktop\RAN4\Docs\R4-1800068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comsavx\Desktop\RAN4\Docs\R4-1800216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Power Sharing for FR1 EN-DC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InterDigital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293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for P_LTE, P_NR signaling NW/UE behavior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316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 Plenary agreed in December the WF in RP-172833. This WF confirms two types of UEs supporting NSA is FR1.</a:t>
            </a:r>
          </a:p>
          <a:p>
            <a:pPr lvl="1"/>
            <a:r>
              <a:rPr lang="en-US" dirty="0"/>
              <a:t>Type 1 - capable of dynamic power sharing P_LTE+P_NR&gt;</a:t>
            </a:r>
            <a:r>
              <a:rPr lang="en-US" dirty="0" err="1"/>
              <a:t>Pcmax</a:t>
            </a:r>
            <a:endParaRPr lang="en-US" dirty="0"/>
          </a:p>
          <a:p>
            <a:pPr lvl="1"/>
            <a:r>
              <a:rPr lang="en-US" dirty="0"/>
              <a:t>Type 2 – not capable of power sharing – works always under </a:t>
            </a:r>
            <a:r>
              <a:rPr lang="en-US" dirty="0" err="1"/>
              <a:t>Pcmax</a:t>
            </a:r>
            <a:r>
              <a:rPr lang="en-US" dirty="0"/>
              <a:t> level through configuration P_LTE+P_NR&lt;=</a:t>
            </a:r>
            <a:r>
              <a:rPr lang="en-US" dirty="0" err="1"/>
              <a:t>Pcmax</a:t>
            </a:r>
            <a:r>
              <a:rPr lang="en-US" dirty="0"/>
              <a:t> or in a TDM mode (single uplink)</a:t>
            </a:r>
          </a:p>
        </p:txBody>
      </p:sp>
    </p:spTree>
    <p:extLst>
      <p:ext uri="{BB962C8B-B14F-4D97-AF65-F5344CB8AC3E}">
        <p14:creationId xmlns:p14="http://schemas.microsoft.com/office/powerpoint/2010/main" val="159729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RAN 1 – Sub-clause 7.6 from 38.213</a:t>
            </a:r>
            <a:br>
              <a:rPr lang="en-US" dirty="0"/>
            </a:b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2124" y="1773382"/>
            <a:ext cx="11110346" cy="437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084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Current concrete proposals for 38.101-3        –AH1801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Qualcomm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 </a:t>
            </a:r>
            <a:r>
              <a:rPr lang="en-GB" sz="2000" u="heavy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hlinkClick r:id="rId2"/>
              </a:rPr>
              <a:t>R4-1800398</a:t>
            </a:r>
            <a:r>
              <a:rPr lang="en-GB" sz="1200" b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	</a:t>
            </a:r>
            <a:endParaRPr lang="en-GB" sz="12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r>
              <a:rPr lang="en-GB" sz="2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LGE &amp; </a:t>
            </a:r>
            <a:r>
              <a:rPr lang="en-GB" sz="2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InterDigital</a:t>
            </a:r>
            <a:r>
              <a:rPr lang="en-GB" sz="2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endParaRPr lang="en-GB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lvl="1"/>
            <a:r>
              <a:rPr lang="en-GB" u="heavy" dirty="0">
                <a:hlinkClick r:id="rId3"/>
              </a:rPr>
              <a:t>R4-1800519</a:t>
            </a:r>
            <a:endParaRPr lang="en-GB" u="heavy" dirty="0"/>
          </a:p>
          <a:p>
            <a:pPr lvl="1"/>
            <a:r>
              <a:rPr lang="en-GB" u="heavy" dirty="0">
                <a:hlinkClick r:id="rId4"/>
              </a:rPr>
              <a:t>R4-1800264</a:t>
            </a:r>
            <a:r>
              <a:rPr lang="en-GB" b="1" dirty="0"/>
              <a:t>	TP for 38.817-01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17336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35719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Other issues to discuss </a:t>
            </a:r>
            <a:br>
              <a:rPr lang="en-US" dirty="0"/>
            </a:br>
            <a:r>
              <a:rPr lang="en-US" dirty="0"/>
              <a:t>for </a:t>
            </a:r>
            <a:br>
              <a:rPr lang="en-US" dirty="0"/>
            </a:br>
            <a:r>
              <a:rPr lang="en-US" dirty="0"/>
              <a:t>EN-DC power sharing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Nokia:</a:t>
            </a:r>
          </a:p>
          <a:p>
            <a:pPr marL="0" indent="0">
              <a:buNone/>
            </a:pPr>
            <a:r>
              <a:rPr lang="en-GB" sz="3200" u="heavy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hlinkClick r:id="rId2"/>
              </a:rPr>
              <a:t>R4-1800068</a:t>
            </a:r>
            <a:r>
              <a:rPr lang="en-GB" sz="2000" b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	UE Dynamic power sharing for LTE-NR Dual Connectivity</a:t>
            </a:r>
          </a:p>
          <a:p>
            <a:pPr marL="0" indent="0">
              <a:buNone/>
            </a:pPr>
            <a:r>
              <a:rPr lang="en-GB" sz="2000" b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Huawei:</a:t>
            </a:r>
          </a:p>
          <a:p>
            <a:pPr marL="0" indent="0">
              <a:buNone/>
            </a:pPr>
            <a:r>
              <a:rPr lang="en-GB" sz="3200" u="heavy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hlinkClick r:id="rId3"/>
              </a:rPr>
              <a:t>R4-1800422</a:t>
            </a:r>
            <a:r>
              <a:rPr lang="en-GB" sz="2000" b="1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	on NR EN-DC dynamic power sharing</a:t>
            </a:r>
          </a:p>
          <a:p>
            <a:pPr marL="0" indent="0">
              <a:buNone/>
            </a:pPr>
            <a:r>
              <a:rPr lang="en-GB" sz="2000" b="1" dirty="0">
                <a:latin typeface="Times New Roman" panose="02020603050405020304" pitchFamily="18" charset="0"/>
                <a:ea typeface="Malgun Gothic" panose="020B0503020000020004" pitchFamily="34" charset="-127"/>
              </a:rPr>
              <a:t>KDDI:</a:t>
            </a:r>
          </a:p>
          <a:p>
            <a:pPr marL="0" indent="0">
              <a:buNone/>
            </a:pPr>
            <a:r>
              <a:rPr lang="en-GB" sz="3200" u="heavy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hlinkClick r:id="rId4"/>
              </a:rPr>
              <a:t>R4-1800216</a:t>
            </a:r>
            <a:r>
              <a:rPr lang="en-GB" sz="2000" b="1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	Proposals on UE dynamic EN-DC power sharing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95808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to be resolved for the </a:t>
            </a:r>
            <a:r>
              <a:rPr lang="en-US" dirty="0" err="1"/>
              <a:t>Pcmax</a:t>
            </a:r>
            <a:r>
              <a:rPr lang="en-US" dirty="0"/>
              <a:t> requirement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With RAN1 specification sub-clause 7.6 listed in slide 3, do we have a clear understanding on how to define </a:t>
            </a:r>
            <a:r>
              <a:rPr lang="en-US" dirty="0" err="1"/>
              <a:t>Pcmax</a:t>
            </a:r>
            <a:r>
              <a:rPr lang="en-US" dirty="0"/>
              <a:t>?</a:t>
            </a:r>
          </a:p>
          <a:p>
            <a:r>
              <a:rPr lang="en-US" dirty="0"/>
              <a:t>Are the proposals from LG/</a:t>
            </a:r>
            <a:r>
              <a:rPr lang="en-US" dirty="0" err="1"/>
              <a:t>InterDigital</a:t>
            </a:r>
            <a:r>
              <a:rPr lang="en-US" dirty="0"/>
              <a:t> in line with 38.213 at least for the case when the UL grants are known for both LTE and NR on time?</a:t>
            </a:r>
          </a:p>
          <a:p>
            <a:r>
              <a:rPr lang="en-US" dirty="0"/>
              <a:t>Is Qualcomm proposal in line with 38.213?</a:t>
            </a:r>
          </a:p>
          <a:p>
            <a:r>
              <a:rPr lang="en-US" dirty="0"/>
              <a:t>Can we combine these 2 proposals to cover all the cases?</a:t>
            </a:r>
          </a:p>
        </p:txBody>
      </p:sp>
    </p:spTree>
    <p:extLst>
      <p:ext uri="{BB962C8B-B14F-4D97-AF65-F5344CB8AC3E}">
        <p14:creationId xmlns:p14="http://schemas.microsoft.com/office/powerpoint/2010/main" val="2887780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6"/>
            <a:ext cx="10949247" cy="831908"/>
          </a:xfrm>
        </p:spPr>
        <p:txBody>
          <a:bodyPr/>
          <a:lstStyle/>
          <a:p>
            <a:r>
              <a:rPr lang="en-US" dirty="0"/>
              <a:t>Issues to be resolved for P_LTE, P_NR signaling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156" y="1390996"/>
            <a:ext cx="10515600" cy="5225936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dirty="0"/>
              <a:t>1. Agree that dedicated signaling of P_LTE and P_NR is needed in RAN4 opinion so that type 1 operation is possible when also type 2 UE’s exists in NW</a:t>
            </a:r>
          </a:p>
          <a:p>
            <a:pPr marL="0" lvl="0" indent="0">
              <a:buNone/>
            </a:pPr>
            <a:r>
              <a:rPr lang="en-US" dirty="0"/>
              <a:t>2. Discussion on defining signaling in LTE and NR RRC that allows setting P_LTE and P_NR per RAT</a:t>
            </a:r>
          </a:p>
          <a:p>
            <a:pPr marL="0" lvl="0" indent="0">
              <a:buNone/>
            </a:pPr>
            <a:r>
              <a:rPr lang="en-US" dirty="0"/>
              <a:t>3. Discuss if LS to RAN2 is needed from this meeting incase item 1 and/or item 2 is agreed</a:t>
            </a:r>
          </a:p>
          <a:p>
            <a:pPr marL="0" lvl="0" indent="0">
              <a:buNone/>
            </a:pPr>
            <a:r>
              <a:rPr lang="en-US" dirty="0"/>
              <a:t>4. Agree that it is network decision when to switch between simultaneous LTE and NR transmissions and TDM based single UL transmission modes (in case P_LTE + P_NR &gt; </a:t>
            </a:r>
            <a:r>
              <a:rPr lang="en-US" dirty="0" err="1"/>
              <a:t>P_powerclass</a:t>
            </a:r>
            <a:r>
              <a:rPr lang="en-US" dirty="0"/>
              <a:t>  is configured for type 2 UE</a:t>
            </a:r>
          </a:p>
          <a:p>
            <a:pPr marL="0" lvl="0" indent="0">
              <a:buNone/>
            </a:pPr>
            <a:r>
              <a:rPr lang="en-US" dirty="0"/>
              <a:t>5. Discussion on type 1 UE behavior in case P_LTE + P_NR &gt; </a:t>
            </a:r>
            <a:r>
              <a:rPr lang="en-US" dirty="0" err="1"/>
              <a:t>P_powerclass</a:t>
            </a:r>
            <a:r>
              <a:rPr lang="en-US" dirty="0"/>
              <a:t> i.e. </a:t>
            </a:r>
            <a:r>
              <a:rPr lang="en-US" dirty="0" err="1"/>
              <a:t>droping</a:t>
            </a:r>
            <a:r>
              <a:rPr lang="en-US" dirty="0"/>
              <a:t> or scaling NR transmissions</a:t>
            </a:r>
          </a:p>
          <a:p>
            <a:pPr lvl="0"/>
            <a:endParaRPr lang="en-US" dirty="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5181600" y="2515985"/>
            <a:ext cx="1828800" cy="1828800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9210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Offline Discussion points/outcome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TPs from Qualcomm, Interdigital/LGE can be merged since both proposals have technical merits.</a:t>
            </a:r>
          </a:p>
          <a:p>
            <a:r>
              <a:rPr lang="en-US" dirty="0"/>
              <a:t>A second issue discussed was the P_LTE and P_NR signaling:</a:t>
            </a:r>
          </a:p>
          <a:p>
            <a:pPr lvl="1"/>
            <a:r>
              <a:rPr lang="en-US" dirty="0"/>
              <a:t>Presently, according to 38.213, sub-clause 7.6 </a:t>
            </a:r>
            <a:r>
              <a:rPr lang="en-US" dirty="0" err="1"/>
              <a:t>gamma_MCG</a:t>
            </a:r>
            <a:r>
              <a:rPr lang="en-US" dirty="0"/>
              <a:t>, </a:t>
            </a:r>
            <a:r>
              <a:rPr lang="en-US" dirty="0" err="1"/>
              <a:t>gama_SCG</a:t>
            </a:r>
            <a:r>
              <a:rPr lang="en-US" dirty="0"/>
              <a:t> fractions are used against </a:t>
            </a:r>
            <a:r>
              <a:rPr lang="en-US" dirty="0" err="1"/>
              <a:t>Pcmax</a:t>
            </a:r>
            <a:r>
              <a:rPr lang="en-US" dirty="0"/>
              <a:t> per UE.</a:t>
            </a:r>
          </a:p>
          <a:p>
            <a:pPr lvl="1"/>
            <a:r>
              <a:rPr lang="en-US" dirty="0"/>
              <a:t>Some companies suggested that they would prefer to have P_LTE and P_NR as absolute levels</a:t>
            </a:r>
          </a:p>
          <a:p>
            <a:pPr lvl="2"/>
            <a:r>
              <a:rPr lang="en-US" dirty="0"/>
              <a:t>A consequence of P-LTE and P_NR absolute levels signaling agreement would be the insertion of these parameters in the </a:t>
            </a:r>
            <a:r>
              <a:rPr lang="en-US" dirty="0" err="1"/>
              <a:t>Pcmax</a:t>
            </a:r>
            <a:r>
              <a:rPr lang="en-US" dirty="0"/>
              <a:t> equations for LTE in 36.101 and 38.101-1.</a:t>
            </a:r>
          </a:p>
        </p:txBody>
      </p:sp>
    </p:spTree>
    <p:extLst>
      <p:ext uri="{BB962C8B-B14F-4D97-AF65-F5344CB8AC3E}">
        <p14:creationId xmlns:p14="http://schemas.microsoft.com/office/powerpoint/2010/main" val="2885901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Way Forward for </a:t>
            </a:r>
            <a:r>
              <a:rPr lang="en-US" dirty="0" err="1"/>
              <a:t>Pcmax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next meeting:</a:t>
            </a:r>
          </a:p>
          <a:p>
            <a:pPr lvl="1"/>
            <a:r>
              <a:rPr lang="en-US" dirty="0"/>
              <a:t>The TPs from Qualcomm, Interdigital/LGE can be merged since both proposals have technical merits (to be submitted for next meeting in February).</a:t>
            </a:r>
          </a:p>
          <a:p>
            <a:endParaRPr lang="en-US" dirty="0"/>
          </a:p>
          <a:p>
            <a:pPr marL="457200" lvl="1" indent="0">
              <a:buNone/>
            </a:pP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7172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468</Words>
  <Application>Microsoft Office PowerPoint</Application>
  <PresentationFormat>Widescreen</PresentationFormat>
  <Paragraphs>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Malgun Gothic</vt:lpstr>
      <vt:lpstr>Arial</vt:lpstr>
      <vt:lpstr>Calibri</vt:lpstr>
      <vt:lpstr>Calibri Light</vt:lpstr>
      <vt:lpstr>Times New Roman</vt:lpstr>
      <vt:lpstr>Office Theme</vt:lpstr>
      <vt:lpstr>Power Sharing for FR1 EN-DC</vt:lpstr>
      <vt:lpstr>Background</vt:lpstr>
      <vt:lpstr> RAN 1 – Sub-clause 7.6 from 38.213 </vt:lpstr>
      <vt:lpstr>Current concrete proposals for 38.101-3        –AH1801</vt:lpstr>
      <vt:lpstr>Other issues to discuss  for  EN-DC power sharing</vt:lpstr>
      <vt:lpstr>Issues to be resolved for the Pcmax requirement</vt:lpstr>
      <vt:lpstr>Issues to be resolved for P_LTE, P_NR signaling</vt:lpstr>
      <vt:lpstr>Offline Discussion points/outcome</vt:lpstr>
      <vt:lpstr>Way Forward for Pcmax</vt:lpstr>
      <vt:lpstr>Way Forward for P_LTE, P_NR signaling NW/UE behavior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 Sharing for FR1 EN-DC</dc:title>
  <dc:creator>Comsa, Virgil</dc:creator>
  <cp:lastModifiedBy>Comsa, Virgil</cp:lastModifiedBy>
  <cp:revision>23</cp:revision>
  <dcterms:created xsi:type="dcterms:W3CDTF">2018-01-23T16:46:19Z</dcterms:created>
  <dcterms:modified xsi:type="dcterms:W3CDTF">2018-01-23T20:17:05Z</dcterms:modified>
</cp:coreProperties>
</file>