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815" autoAdjust="0"/>
  </p:normalViewPr>
  <p:slideViewPr>
    <p:cSldViewPr snapToGrid="0">
      <p:cViewPr varScale="1">
        <p:scale>
          <a:sx n="89" d="100"/>
          <a:sy n="89" d="100"/>
        </p:scale>
        <p:origin x="43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26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81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401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953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089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67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448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86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748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800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469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49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6185" y="1661758"/>
            <a:ext cx="9144000" cy="2387600"/>
          </a:xfrm>
        </p:spPr>
        <p:txBody>
          <a:bodyPr/>
          <a:lstStyle/>
          <a:p>
            <a:r>
              <a:rPr lang="en-US" dirty="0" smtClean="0"/>
              <a:t>WF on Types of Intra-frequency Requirements</a:t>
            </a:r>
            <a:endParaRPr 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78708" y="4939322"/>
            <a:ext cx="9144000" cy="701431"/>
          </a:xfrm>
        </p:spPr>
        <p:txBody>
          <a:bodyPr/>
          <a:lstStyle/>
          <a:p>
            <a:r>
              <a:rPr lang="en-US" dirty="0" smtClean="0"/>
              <a:t>MediaTek</a:t>
            </a:r>
            <a:endParaRPr lang="en-US" dirty="0"/>
          </a:p>
        </p:txBody>
      </p:sp>
      <p:sp>
        <p:nvSpPr>
          <p:cNvPr id="4" name="正方形/長方形 4"/>
          <p:cNvSpPr/>
          <p:nvPr/>
        </p:nvSpPr>
        <p:spPr>
          <a:xfrm>
            <a:off x="8785736" y="125464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b="1" dirty="0" smtClean="0"/>
              <a:t>R4-1801089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5" name="テキスト ボックス 5"/>
          <p:cNvSpPr txBox="1"/>
          <p:nvPr/>
        </p:nvSpPr>
        <p:spPr>
          <a:xfrm>
            <a:off x="182585" y="125464"/>
            <a:ext cx="47320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AH1801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 smtClean="0"/>
              <a:t>San Diego, US, January 22</a:t>
            </a:r>
            <a:r>
              <a:rPr lang="en-GB" altLang="ja-JP" b="1" baseline="30000" dirty="0" smtClean="0"/>
              <a:t>nd</a:t>
            </a:r>
            <a:r>
              <a:rPr lang="en-GB" altLang="ja-JP" b="1" dirty="0" smtClean="0"/>
              <a:t> - January 26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, 2018</a:t>
            </a:r>
          </a:p>
          <a:p>
            <a:r>
              <a:rPr lang="en-US" altLang="ko-KR" b="1" dirty="0"/>
              <a:t>Agenda item: </a:t>
            </a:r>
            <a:r>
              <a:rPr lang="en-US" altLang="ko-KR" b="1" dirty="0" smtClean="0"/>
              <a:t>4.6.5.2</a:t>
            </a:r>
            <a:endParaRPr lang="en-US" altLang="ko-KR" b="1" dirty="0"/>
          </a:p>
        </p:txBody>
      </p:sp>
    </p:spTree>
    <p:extLst>
      <p:ext uri="{BB962C8B-B14F-4D97-AF65-F5344CB8AC3E}">
        <p14:creationId xmlns:p14="http://schemas.microsoft.com/office/powerpoint/2010/main" val="200166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66860"/>
          </a:xfrm>
        </p:spPr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431985"/>
            <a:ext cx="10515600" cy="4744978"/>
          </a:xfrm>
        </p:spPr>
        <p:txBody>
          <a:bodyPr/>
          <a:lstStyle/>
          <a:p>
            <a:r>
              <a:rPr lang="en-US" sz="2400" dirty="0" smtClean="0"/>
              <a:t>Intra-frequency requirement is categorized into 4 types in following table, based on </a:t>
            </a:r>
          </a:p>
          <a:p>
            <a:pPr lvl="1"/>
            <a:r>
              <a:rPr lang="en-US" sz="2000" dirty="0" smtClean="0"/>
              <a:t>frequency domain relationship between SSB and UE active BWP </a:t>
            </a:r>
          </a:p>
          <a:p>
            <a:pPr lvl="1"/>
            <a:r>
              <a:rPr lang="en-US" sz="2000" dirty="0" smtClean="0"/>
              <a:t>time domain relationship </a:t>
            </a:r>
            <a:r>
              <a:rPr lang="en-US" sz="2000" dirty="0"/>
              <a:t>between </a:t>
            </a:r>
            <a:r>
              <a:rPr lang="en-US" sz="2000" dirty="0" smtClean="0"/>
              <a:t>SMTC occasion and measurement gap (MG)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898191"/>
              </p:ext>
            </p:extLst>
          </p:nvPr>
        </p:nvGraphicFramePr>
        <p:xfrm>
          <a:off x="534829" y="3068954"/>
          <a:ext cx="10991491" cy="34485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3115"/>
                <a:gridCol w="1300498"/>
                <a:gridCol w="2037067"/>
                <a:gridCol w="6850811"/>
              </a:tblGrid>
              <a:tr h="2275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Frequency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Time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68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Type 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SSB is </a:t>
                      </a:r>
                      <a:r>
                        <a:rPr lang="en-US" sz="1600" dirty="0">
                          <a:effectLst/>
                        </a:rPr>
                        <a:t>in UE’s active BWP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SMTC</a:t>
                      </a:r>
                      <a:r>
                        <a:rPr lang="en-US" sz="1600" baseline="0" dirty="0" smtClean="0">
                          <a:effectLst/>
                        </a:rPr>
                        <a:t> occasion </a:t>
                      </a:r>
                      <a:r>
                        <a:rPr lang="en-US" sz="1600" dirty="0" err="1" smtClean="0">
                          <a:effectLst/>
                        </a:rPr>
                        <a:t>arefully</a:t>
                      </a:r>
                      <a:r>
                        <a:rPr lang="en-US" sz="1600" dirty="0" smtClean="0">
                          <a:effectLst/>
                        </a:rPr>
                        <a:t> </a:t>
                      </a:r>
                      <a:r>
                        <a:rPr lang="en-US" sz="1600" dirty="0">
                          <a:effectLst/>
                        </a:rPr>
                        <a:t>non-overlapped with MG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68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Type 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SMTC</a:t>
                      </a:r>
                      <a:r>
                        <a:rPr lang="en-US" sz="1600" baseline="0" dirty="0" smtClean="0">
                          <a:effectLst/>
                        </a:rPr>
                        <a:t> occasion </a:t>
                      </a:r>
                      <a:r>
                        <a:rPr lang="en-US" sz="1600" dirty="0" smtClean="0">
                          <a:effectLst/>
                        </a:rPr>
                        <a:t>are partially </a:t>
                      </a:r>
                      <a:r>
                        <a:rPr lang="en-US" sz="1600" dirty="0">
                          <a:effectLst/>
                        </a:rPr>
                        <a:t>overlapped with MG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68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Type 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SMTC</a:t>
                      </a:r>
                      <a:r>
                        <a:rPr lang="en-US" sz="1600" baseline="0" dirty="0" smtClean="0">
                          <a:effectLst/>
                        </a:rPr>
                        <a:t> occasion </a:t>
                      </a:r>
                      <a:r>
                        <a:rPr lang="en-US" sz="1600" dirty="0" smtClean="0">
                          <a:effectLst/>
                        </a:rPr>
                        <a:t>are fully </a:t>
                      </a:r>
                      <a:r>
                        <a:rPr lang="en-US" sz="1600" dirty="0">
                          <a:effectLst/>
                        </a:rPr>
                        <a:t>overlapped with MG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68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Type 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SSB is </a:t>
                      </a:r>
                      <a:r>
                        <a:rPr lang="en-US" sz="1600" u="none" dirty="0">
                          <a:effectLst/>
                        </a:rPr>
                        <a:t>not</a:t>
                      </a:r>
                      <a:r>
                        <a:rPr lang="en-US" sz="1600" dirty="0">
                          <a:effectLst/>
                        </a:rPr>
                        <a:t> in UE’s active BWP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SMTC</a:t>
                      </a:r>
                      <a:r>
                        <a:rPr lang="en-US" sz="1600" baseline="0" dirty="0" smtClean="0">
                          <a:effectLst/>
                        </a:rPr>
                        <a:t> occasion </a:t>
                      </a:r>
                      <a:r>
                        <a:rPr lang="en-US" sz="1600" dirty="0" smtClean="0">
                          <a:effectLst/>
                        </a:rPr>
                        <a:t>are fully </a:t>
                      </a:r>
                      <a:r>
                        <a:rPr lang="en-US" sz="1600" dirty="0">
                          <a:effectLst/>
                        </a:rPr>
                        <a:t>or partially overlapped with MG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8" name="圖片 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31"/>
          <a:stretch>
            <a:fillRect/>
          </a:stretch>
        </p:blipFill>
        <p:spPr bwMode="auto">
          <a:xfrm>
            <a:off x="4909860" y="3330182"/>
            <a:ext cx="6182758" cy="75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圖片 3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3"/>
          <a:stretch>
            <a:fillRect/>
          </a:stretch>
        </p:blipFill>
        <p:spPr bwMode="auto">
          <a:xfrm>
            <a:off x="4909860" y="4108392"/>
            <a:ext cx="6182758" cy="837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圖片 3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92"/>
          <a:stretch>
            <a:fillRect/>
          </a:stretch>
        </p:blipFill>
        <p:spPr bwMode="auto">
          <a:xfrm>
            <a:off x="4909860" y="4991934"/>
            <a:ext cx="6182758" cy="69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圖片 3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" t="22853"/>
          <a:stretch>
            <a:fillRect/>
          </a:stretch>
        </p:blipFill>
        <p:spPr bwMode="auto">
          <a:xfrm>
            <a:off x="4996120" y="5726548"/>
            <a:ext cx="6365566" cy="785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64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Type 1: All SMTC occasions are considered for intra-frequency measurement</a:t>
            </a:r>
          </a:p>
          <a:p>
            <a:r>
              <a:rPr lang="en-US" dirty="0"/>
              <a:t>Type </a:t>
            </a:r>
            <a:r>
              <a:rPr lang="en-US" dirty="0" smtClean="0"/>
              <a:t>2: Only those SMTC occasions not covered by gap are considered for </a:t>
            </a:r>
            <a:r>
              <a:rPr lang="en-US" dirty="0"/>
              <a:t>intra-frequency </a:t>
            </a:r>
            <a:r>
              <a:rPr lang="en-US" dirty="0" smtClean="0"/>
              <a:t>measurement.</a:t>
            </a:r>
          </a:p>
          <a:p>
            <a:pPr lvl="1"/>
            <a:r>
              <a:rPr lang="en-US" dirty="0" smtClean="0"/>
              <a:t>Gap sharing is not needed for FR1 without mix numerology</a:t>
            </a:r>
          </a:p>
          <a:p>
            <a:pPr lvl="1"/>
            <a:r>
              <a:rPr lang="en-US" dirty="0" smtClean="0"/>
              <a:t>FFS if gap sharing is needed for FR2 and for mix numerology</a:t>
            </a:r>
          </a:p>
          <a:p>
            <a:r>
              <a:rPr lang="en-US" dirty="0"/>
              <a:t>Type </a:t>
            </a:r>
            <a:r>
              <a:rPr lang="en-US" dirty="0" smtClean="0"/>
              <a:t>3: All SMTC </a:t>
            </a:r>
            <a:r>
              <a:rPr lang="en-US" dirty="0"/>
              <a:t>occasions </a:t>
            </a:r>
            <a:r>
              <a:rPr lang="en-US" dirty="0" smtClean="0"/>
              <a:t>(covered </a:t>
            </a:r>
            <a:r>
              <a:rPr lang="en-US" dirty="0"/>
              <a:t>by </a:t>
            </a:r>
            <a:r>
              <a:rPr lang="en-US" dirty="0" smtClean="0"/>
              <a:t>gap) </a:t>
            </a:r>
            <a:r>
              <a:rPr lang="en-US" dirty="0"/>
              <a:t>are </a:t>
            </a:r>
            <a:r>
              <a:rPr lang="en-US" dirty="0" smtClean="0"/>
              <a:t>considered for </a:t>
            </a:r>
            <a:r>
              <a:rPr lang="en-US" dirty="0"/>
              <a:t>intra-frequency </a:t>
            </a:r>
            <a:r>
              <a:rPr lang="en-US" dirty="0" smtClean="0"/>
              <a:t>measurement</a:t>
            </a:r>
          </a:p>
          <a:p>
            <a:pPr lvl="1"/>
            <a:r>
              <a:rPr lang="en-US" dirty="0" smtClean="0"/>
              <a:t>Gap sharing is needed</a:t>
            </a:r>
            <a:r>
              <a:rPr lang="en-US" dirty="0"/>
              <a:t>, or,</a:t>
            </a:r>
          </a:p>
          <a:p>
            <a:pPr lvl="1"/>
            <a:r>
              <a:rPr lang="en-US" dirty="0"/>
              <a:t>Any other solution is not </a:t>
            </a:r>
            <a:r>
              <a:rPr lang="en-US" dirty="0" smtClean="0"/>
              <a:t>precluded</a:t>
            </a:r>
            <a:endParaRPr lang="en-US" dirty="0"/>
          </a:p>
          <a:p>
            <a:r>
              <a:rPr lang="en-US" dirty="0"/>
              <a:t>Type </a:t>
            </a:r>
            <a:r>
              <a:rPr lang="en-US" dirty="0" smtClean="0"/>
              <a:t>4: </a:t>
            </a:r>
            <a:r>
              <a:rPr lang="en-US" dirty="0"/>
              <a:t>Only those SMTC occasions </a:t>
            </a:r>
            <a:r>
              <a:rPr lang="en-US" dirty="0" smtClean="0"/>
              <a:t>covered </a:t>
            </a:r>
            <a:r>
              <a:rPr lang="en-US" dirty="0"/>
              <a:t>by gap are considered for intra-frequency measurement.</a:t>
            </a:r>
          </a:p>
          <a:p>
            <a:pPr lvl="1"/>
            <a:r>
              <a:rPr lang="en-US" dirty="0"/>
              <a:t>Gap sharing is </a:t>
            </a:r>
            <a:r>
              <a:rPr lang="en-US" dirty="0" smtClean="0"/>
              <a:t>needed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19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Companies are encourage to provide the requirements in each types in the next meeting.</a:t>
            </a:r>
          </a:p>
          <a:p>
            <a:pPr lvl="1"/>
            <a:r>
              <a:rPr lang="en-US" dirty="0" smtClean="0"/>
              <a:t>FFS if RLM can be further considered together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485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229</Words>
  <Application>Microsoft Office PowerPoint</Application>
  <PresentationFormat>寬螢幕</PresentationFormat>
  <Paragraphs>38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3" baseType="lpstr">
      <vt:lpstr>맑은 고딕</vt:lpstr>
      <vt:lpstr>ＭＳ Ｐゴシック</vt:lpstr>
      <vt:lpstr>SimSun</vt:lpstr>
      <vt:lpstr>新細明體</vt:lpstr>
      <vt:lpstr>Arial</vt:lpstr>
      <vt:lpstr>Calibri</vt:lpstr>
      <vt:lpstr>Calibri Light</vt:lpstr>
      <vt:lpstr>Times New Roman</vt:lpstr>
      <vt:lpstr>Office 佈景主題</vt:lpstr>
      <vt:lpstr>WF on Types of Intra-frequency Requirements</vt:lpstr>
      <vt:lpstr>Way Forward</vt:lpstr>
      <vt:lpstr>Way forward</vt:lpstr>
      <vt:lpstr>Way forward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measurement mode</dc:title>
  <dc:creator>Ato-MediaTek</dc:creator>
  <cp:lastModifiedBy>Ato-MediaTek</cp:lastModifiedBy>
  <cp:revision>35</cp:revision>
  <dcterms:created xsi:type="dcterms:W3CDTF">2018-01-23T19:05:53Z</dcterms:created>
  <dcterms:modified xsi:type="dcterms:W3CDTF">2018-01-26T18:20:33Z</dcterms:modified>
</cp:coreProperties>
</file>