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err="1" smtClean="0"/>
              <a:t>Scell</a:t>
            </a:r>
            <a:r>
              <a:rPr lang="en-US" sz="4000" dirty="0" smtClean="0"/>
              <a:t> addition and activation delay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898989"/>
                </a:solidFill>
              </a:rPr>
              <a:t>Intel, [], …</a:t>
            </a:r>
            <a:endParaRPr lang="en-US" sz="2800" dirty="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643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AH-1801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San Diego, US, 22-26 January 2018</a:t>
            </a:r>
            <a:endParaRPr lang="en-GB" sz="1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R4-1801077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Scell</a:t>
            </a:r>
            <a:r>
              <a:rPr lang="en-US" dirty="0" smtClean="0"/>
              <a:t> activation delay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Background: it was agreed in RAN4#85 that “</a:t>
            </a:r>
            <a:r>
              <a:rPr lang="en-US" dirty="0"/>
              <a:t>Upon receiving SCG </a:t>
            </a:r>
            <a:r>
              <a:rPr lang="en-US" dirty="0" err="1"/>
              <a:t>SCell</a:t>
            </a:r>
            <a:r>
              <a:rPr lang="en-US" dirty="0"/>
              <a:t> activation command in slot </a:t>
            </a:r>
            <a:r>
              <a:rPr lang="en-US" i="1" dirty="0"/>
              <a:t>n</a:t>
            </a:r>
            <a:r>
              <a:rPr lang="en-US" dirty="0"/>
              <a:t>, the UE shall be capable to transmit valid CSI report and apply actions related to the activation command for the </a:t>
            </a:r>
            <a:r>
              <a:rPr lang="en-US" dirty="0" err="1"/>
              <a:t>SCell</a:t>
            </a:r>
            <a:r>
              <a:rPr lang="en-US" dirty="0"/>
              <a:t> being activated no later than in slot </a:t>
            </a:r>
            <a:r>
              <a:rPr lang="en-US" i="1" dirty="0"/>
              <a:t>n</a:t>
            </a:r>
            <a:r>
              <a:rPr lang="en-US" dirty="0"/>
              <a:t>+ [T</a:t>
            </a:r>
            <a:r>
              <a:rPr lang="en-US" baseline="-25000" dirty="0"/>
              <a:t>HARQ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 smtClean="0"/>
              <a:t>+ </a:t>
            </a:r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dirty="0"/>
              <a:t> ] </a:t>
            </a:r>
            <a:r>
              <a:rPr lang="en-US" dirty="0" smtClean="0"/>
              <a:t>”</a:t>
            </a:r>
          </a:p>
          <a:p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 smtClean="0"/>
              <a:t>is consisted of </a:t>
            </a:r>
          </a:p>
          <a:p>
            <a:pPr lvl="1"/>
            <a:r>
              <a:rPr lang="en-US" dirty="0" smtClean="0"/>
              <a:t>RF warm up excluding AGC settling: TBD and independent of SCS</a:t>
            </a:r>
          </a:p>
          <a:p>
            <a:pPr lvl="1"/>
            <a:r>
              <a:rPr lang="en-US" dirty="0" smtClean="0"/>
              <a:t>AGC settling</a:t>
            </a:r>
            <a:r>
              <a:rPr lang="en-US" smtClean="0"/>
              <a:t>: N </a:t>
            </a:r>
            <a:r>
              <a:rPr lang="en-US" dirty="0" smtClean="0"/>
              <a:t>SMTC periods for both known and unknown cells</a:t>
            </a:r>
          </a:p>
          <a:p>
            <a:pPr lvl="1"/>
            <a:r>
              <a:rPr lang="en-US" dirty="0" smtClean="0"/>
              <a:t>PSS/SSS and SSB index acquiring: </a:t>
            </a:r>
          </a:p>
          <a:p>
            <a:pPr lvl="2"/>
            <a:r>
              <a:rPr lang="en-US" dirty="0" smtClean="0"/>
              <a:t>X1 SMTC periods for known cell</a:t>
            </a:r>
          </a:p>
          <a:p>
            <a:pPr lvl="2"/>
            <a:r>
              <a:rPr lang="en-US" dirty="0" smtClean="0"/>
              <a:t>X2 SMTC period for unknown cell</a:t>
            </a:r>
          </a:p>
          <a:p>
            <a:pPr lvl="2"/>
            <a:r>
              <a:rPr lang="en-US" dirty="0" smtClean="0"/>
              <a:t>X1 and X2 will be decided by RAN4#86</a:t>
            </a:r>
          </a:p>
          <a:p>
            <a:r>
              <a:rPr lang="en-US" dirty="0"/>
              <a:t>Reuse the condition of known NR </a:t>
            </a:r>
            <a:r>
              <a:rPr lang="en-US" dirty="0" err="1"/>
              <a:t>PSCell</a:t>
            </a:r>
            <a:r>
              <a:rPr lang="en-US" dirty="0"/>
              <a:t> definition from LTE for </a:t>
            </a:r>
            <a:r>
              <a:rPr lang="en-US" dirty="0" smtClean="0"/>
              <a:t>FR1.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Scell</a:t>
            </a:r>
            <a:r>
              <a:rPr lang="en-US" dirty="0" smtClean="0"/>
              <a:t> addition delay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Background: it was agreed in RAN4#85 that “</a:t>
            </a:r>
            <a:r>
              <a:rPr lang="x-none" dirty="0"/>
              <a:t>Upon receiving </a:t>
            </a:r>
            <a:r>
              <a:rPr lang="en-GB" dirty="0"/>
              <a:t>NR </a:t>
            </a:r>
            <a:r>
              <a:rPr lang="x-none" dirty="0"/>
              <a:t>PSCell addition in </a:t>
            </a:r>
            <a:r>
              <a:rPr lang="en-GB" dirty="0" err="1"/>
              <a:t>subframe</a:t>
            </a:r>
            <a:r>
              <a:rPr lang="en-GB" dirty="0"/>
              <a:t> </a:t>
            </a:r>
            <a:r>
              <a:rPr lang="x-none" i="1" dirty="0"/>
              <a:t>n</a:t>
            </a:r>
            <a:r>
              <a:rPr lang="x-none" dirty="0"/>
              <a:t>, the UE shall be capable to transmit PRACH preamble towards </a:t>
            </a:r>
            <a:r>
              <a:rPr lang="en-GB" dirty="0"/>
              <a:t>NR </a:t>
            </a:r>
            <a:r>
              <a:rPr lang="x-none" dirty="0"/>
              <a:t>PSCell no later than in s</a:t>
            </a:r>
            <a:r>
              <a:rPr lang="en-GB" dirty="0" err="1"/>
              <a:t>ubframe</a:t>
            </a:r>
            <a:r>
              <a:rPr lang="en-GB" dirty="0"/>
              <a:t> </a:t>
            </a:r>
            <a:r>
              <a:rPr lang="x-none" i="1" dirty="0"/>
              <a:t>n </a:t>
            </a:r>
            <a:r>
              <a:rPr lang="x-none" dirty="0"/>
              <a:t>+ T</a:t>
            </a:r>
            <a:r>
              <a:rPr lang="x-none" baseline="-25000" dirty="0"/>
              <a:t>config PSCell</a:t>
            </a:r>
            <a:r>
              <a:rPr lang="x-none" dirty="0"/>
              <a:t>:</a:t>
            </a:r>
            <a:endParaRPr lang="en-US" dirty="0"/>
          </a:p>
          <a:p>
            <a:pPr marL="0" indent="0" fontAlgn="base" hangingPunct="0">
              <a:buNone/>
            </a:pPr>
            <a:r>
              <a:rPr lang="en-GB" dirty="0" err="1" smtClean="0"/>
              <a:t>T</a:t>
            </a:r>
            <a:r>
              <a:rPr lang="en-GB" baseline="-25000" dirty="0" err="1" smtClean="0"/>
              <a:t>config_PSCell</a:t>
            </a:r>
            <a:r>
              <a:rPr lang="en-GB" dirty="0" smtClean="0"/>
              <a:t> </a:t>
            </a:r>
            <a:r>
              <a:rPr lang="en-GB" dirty="0"/>
              <a:t>= </a:t>
            </a:r>
            <a:r>
              <a:rPr lang="en-GB" dirty="0" err="1"/>
              <a:t>T</a:t>
            </a:r>
            <a:r>
              <a:rPr lang="en-GB" baseline="-25000" dirty="0" err="1"/>
              <a:t>RRC_delay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SFN_acquisition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PCell</a:t>
            </a:r>
            <a:r>
              <a:rPr lang="en-GB" baseline="-25000" dirty="0"/>
              <a:t>_ DU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PSCell</a:t>
            </a:r>
            <a:r>
              <a:rPr lang="en-GB" baseline="-25000" dirty="0"/>
              <a:t>_ DU</a:t>
            </a:r>
            <a:endParaRPr lang="en-US" dirty="0"/>
          </a:p>
          <a:p>
            <a:r>
              <a:rPr lang="en-US" dirty="0" err="1" smtClean="0"/>
              <a:t>T</a:t>
            </a:r>
            <a:r>
              <a:rPr lang="en-US" baseline="-25000" dirty="0" err="1" smtClean="0"/>
              <a:t>activation_time</a:t>
            </a:r>
            <a:r>
              <a:rPr lang="en-US" baseline="-25000" dirty="0" smtClean="0"/>
              <a:t> </a:t>
            </a:r>
            <a:r>
              <a:rPr lang="en-US" dirty="0" smtClean="0"/>
              <a:t>should be the same as defined in </a:t>
            </a:r>
            <a:r>
              <a:rPr lang="en-US" dirty="0" err="1" smtClean="0"/>
              <a:t>Scell</a:t>
            </a:r>
            <a:r>
              <a:rPr lang="en-US" dirty="0" smtClean="0"/>
              <a:t> activation delay</a:t>
            </a:r>
          </a:p>
          <a:p>
            <a:r>
              <a:rPr lang="en-US" dirty="0"/>
              <a:t>Reuse the condition of known NR </a:t>
            </a:r>
            <a:r>
              <a:rPr lang="en-US" dirty="0" err="1"/>
              <a:t>PSCell</a:t>
            </a:r>
            <a:r>
              <a:rPr lang="en-US" dirty="0"/>
              <a:t> definition from LTE for FR2.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0392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4131</TotalTime>
  <Words>138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Way forward on Scell addition and activation delay</vt:lpstr>
      <vt:lpstr>Scell activation delay</vt:lpstr>
      <vt:lpstr>Scell addition delay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Tang, Yang</cp:lastModifiedBy>
  <cp:revision>104</cp:revision>
  <dcterms:created xsi:type="dcterms:W3CDTF">2018-01-12T20:18:33Z</dcterms:created>
  <dcterms:modified xsi:type="dcterms:W3CDTF">2018-01-26T16:19:16Z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34b9caaf-be57-46c6-bfd2-4e4d7b782858</vt:lpwstr>
  </property>
  <property fmtid="{D5CDD505-2E9C-101B-9397-08002B2CF9AE}" pid="3" name="CTP_TimeStamp">
    <vt:lpwstr>2018-01-26 16:19:04Z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CTPClassification">
    <vt:lpwstr>CTP_NT</vt:lpwstr>
  </property>
</Properties>
</file>