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815" autoAdjust="0"/>
  </p:normalViewPr>
  <p:slideViewPr>
    <p:cSldViewPr snapToGrid="0">
      <p:cViewPr varScale="1">
        <p:scale>
          <a:sx n="89" d="100"/>
          <a:sy n="89" d="100"/>
        </p:scale>
        <p:origin x="43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2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8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01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53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89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4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8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4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0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6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B642D-CD3C-444A-9A6A-832023B3703E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9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6185" y="1661758"/>
            <a:ext cx="9144000" cy="2387600"/>
          </a:xfrm>
        </p:spPr>
        <p:txBody>
          <a:bodyPr/>
          <a:lstStyle/>
          <a:p>
            <a:r>
              <a:rPr lang="en-US" dirty="0" smtClean="0"/>
              <a:t>WF on Clarification of UE Measurement Mode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78708" y="4939322"/>
            <a:ext cx="9144000" cy="701431"/>
          </a:xfrm>
        </p:spPr>
        <p:txBody>
          <a:bodyPr/>
          <a:lstStyle/>
          <a:p>
            <a:r>
              <a:rPr lang="en-US" dirty="0" smtClean="0"/>
              <a:t>MediaTek</a:t>
            </a:r>
            <a:endParaRPr lang="en-US" dirty="0"/>
          </a:p>
        </p:txBody>
      </p:sp>
      <p:sp>
        <p:nvSpPr>
          <p:cNvPr id="4" name="正方形/長方形 4"/>
          <p:cNvSpPr/>
          <p:nvPr/>
        </p:nvSpPr>
        <p:spPr>
          <a:xfrm>
            <a:off x="8785736" y="125464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b="1" smtClean="0"/>
              <a:t>R4-1801071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テキスト ボックス 5"/>
          <p:cNvSpPr txBox="1"/>
          <p:nvPr/>
        </p:nvSpPr>
        <p:spPr>
          <a:xfrm>
            <a:off x="182585" y="125464"/>
            <a:ext cx="47320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AH1801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San Diego, US, January 22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 - January 26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2018</a:t>
            </a:r>
          </a:p>
          <a:p>
            <a:r>
              <a:rPr lang="en-US" altLang="ko-KR" b="1" dirty="0"/>
              <a:t>Agenda item: </a:t>
            </a:r>
            <a:r>
              <a:rPr lang="en-US" altLang="ko-KR" b="1" dirty="0" smtClean="0"/>
              <a:t>4.6.4.1</a:t>
            </a:r>
            <a:endParaRPr lang="en-US" altLang="ko-KR" b="1" dirty="0"/>
          </a:p>
        </p:txBody>
      </p:sp>
    </p:spTree>
    <p:extLst>
      <p:ext uri="{BB962C8B-B14F-4D97-AF65-F5344CB8AC3E}">
        <p14:creationId xmlns:p14="http://schemas.microsoft.com/office/powerpoint/2010/main" val="2001664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UE </a:t>
            </a:r>
            <a:r>
              <a:rPr lang="en-US" dirty="0" smtClean="0"/>
              <a:t>is capable </a:t>
            </a:r>
            <a:r>
              <a:rPr lang="en-US" dirty="0"/>
              <a:t>to </a:t>
            </a:r>
            <a:r>
              <a:rPr lang="en-US" dirty="0" smtClean="0"/>
              <a:t>per-FR-gap, it is capable to operate in both measurement modes.</a:t>
            </a:r>
          </a:p>
          <a:p>
            <a:pPr lvl="1"/>
            <a:r>
              <a:rPr lang="en-US" dirty="0" smtClean="0"/>
              <a:t>Per-UE-gap mode</a:t>
            </a:r>
          </a:p>
          <a:p>
            <a:pPr lvl="1"/>
            <a:r>
              <a:rPr lang="en-US" dirty="0" smtClean="0"/>
              <a:t>Per-FR-gap mode</a:t>
            </a:r>
          </a:p>
          <a:p>
            <a:r>
              <a:rPr lang="en-US" dirty="0" smtClean="0"/>
              <a:t>In NSA, for UE capable to per-FR gap without FR2 serving cells but with both FR1/LTE and FR2 measurement objects, there is an ambiguity on which mode to follow if network configures only one measurement gap pattern ID within #0 to #11.</a:t>
            </a:r>
          </a:p>
          <a:p>
            <a:pPr lvl="1"/>
            <a:r>
              <a:rPr lang="en-US" dirty="0" smtClean="0"/>
              <a:t>Note: an MGRP is still needed to provide a reference for UE to meet the requirement for measurements in FR2, although there is no FR2 serving cell</a:t>
            </a:r>
          </a:p>
        </p:txBody>
      </p:sp>
    </p:spTree>
    <p:extLst>
      <p:ext uri="{BB962C8B-B14F-4D97-AF65-F5344CB8AC3E}">
        <p14:creationId xmlns:p14="http://schemas.microsoft.com/office/powerpoint/2010/main" val="3705224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/>
          </a:bodyPr>
          <a:lstStyle/>
          <a:p>
            <a:r>
              <a:rPr lang="en-US" dirty="0" smtClean="0"/>
              <a:t>In NSA, For UE capable to per-FR gap without FR2 serving cells but with both FR1/LTE and FR2 measurement objects, </a:t>
            </a:r>
          </a:p>
          <a:p>
            <a:pPr lvl="1"/>
            <a:r>
              <a:rPr lang="en-US" dirty="0" smtClean="0"/>
              <a:t>Option 1: </a:t>
            </a:r>
            <a:endParaRPr lang="en-US" dirty="0" smtClean="0"/>
          </a:p>
          <a:p>
            <a:pPr lvl="2"/>
            <a:r>
              <a:rPr lang="en-US" dirty="0" smtClean="0"/>
              <a:t>When </a:t>
            </a:r>
            <a:r>
              <a:rPr lang="en-US" dirty="0" smtClean="0"/>
              <a:t>network configures only the FR1 gap, UE fallbacks to per-UE-gap mode.</a:t>
            </a:r>
          </a:p>
          <a:p>
            <a:pPr lvl="1"/>
            <a:r>
              <a:rPr lang="en-US" dirty="0" smtClean="0"/>
              <a:t>Option </a:t>
            </a:r>
            <a:r>
              <a:rPr lang="en-US" dirty="0" smtClean="0"/>
              <a:t>2: </a:t>
            </a:r>
            <a:endParaRPr lang="en-US" dirty="0" smtClean="0"/>
          </a:p>
          <a:p>
            <a:pPr lvl="2"/>
            <a:r>
              <a:rPr lang="en-US" dirty="0" smtClean="0"/>
              <a:t>When </a:t>
            </a:r>
            <a:r>
              <a:rPr lang="en-US" dirty="0" smtClean="0"/>
              <a:t>network configures only the FR1 gap, UE </a:t>
            </a:r>
            <a:r>
              <a:rPr lang="en-US" dirty="0"/>
              <a:t>meets requirements corresponding to an effective MGRP X </a:t>
            </a:r>
            <a:r>
              <a:rPr lang="en-US" dirty="0" err="1"/>
              <a:t>ms</a:t>
            </a:r>
            <a:r>
              <a:rPr lang="en-US" dirty="0"/>
              <a:t>  </a:t>
            </a:r>
            <a:r>
              <a:rPr lang="en-US" dirty="0" smtClean="0"/>
              <a:t>toward FR2 measurement objects.</a:t>
            </a:r>
          </a:p>
          <a:p>
            <a:pPr lvl="3"/>
            <a:r>
              <a:rPr lang="en-US" dirty="0" smtClean="0"/>
              <a:t>X is FFS, e.g., fix a value in spec or follow the MGRP of FR1 gap pattern</a:t>
            </a:r>
          </a:p>
        </p:txBody>
      </p:sp>
    </p:spTree>
    <p:extLst>
      <p:ext uri="{BB962C8B-B14F-4D97-AF65-F5344CB8AC3E}">
        <p14:creationId xmlns:p14="http://schemas.microsoft.com/office/powerpoint/2010/main" val="3521024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Clarification is needed to both UE and network sides.</a:t>
            </a:r>
          </a:p>
          <a:p>
            <a:r>
              <a:rPr lang="en-US" dirty="0" smtClean="0"/>
              <a:t>Option </a:t>
            </a:r>
            <a:r>
              <a:rPr lang="en-US" dirty="0" smtClean="0"/>
              <a:t>2 </a:t>
            </a:r>
            <a:r>
              <a:rPr lang="en-US" dirty="0" smtClean="0"/>
              <a:t>is adopted due to shorter measurement delay and no additional signaling needed.</a:t>
            </a:r>
          </a:p>
          <a:p>
            <a:r>
              <a:rPr lang="en-US" dirty="0" smtClean="0"/>
              <a:t>The effective </a:t>
            </a:r>
            <a:r>
              <a:rPr lang="en-US" dirty="0"/>
              <a:t>MGRP </a:t>
            </a:r>
            <a:r>
              <a:rPr lang="en-US" dirty="0" smtClean="0"/>
              <a:t>X can be further discussed together with the behavior of UE capable for gap-less measurement.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857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245</Words>
  <Application>Microsoft Office PowerPoint</Application>
  <PresentationFormat>寬螢幕</PresentationFormat>
  <Paragraphs>24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1" baseType="lpstr">
      <vt:lpstr>맑은 고딕</vt:lpstr>
      <vt:lpstr>ＭＳ Ｐゴシック</vt:lpstr>
      <vt:lpstr>新細明體</vt:lpstr>
      <vt:lpstr>Arial</vt:lpstr>
      <vt:lpstr>Calibri</vt:lpstr>
      <vt:lpstr>Calibri Light</vt:lpstr>
      <vt:lpstr>Office 佈景主題</vt:lpstr>
      <vt:lpstr>WF on Clarification of UE Measurement Mode</vt:lpstr>
      <vt:lpstr>Background</vt:lpstr>
      <vt:lpstr>Background</vt:lpstr>
      <vt:lpstr>Way forward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measurement mode</dc:title>
  <dc:creator>Ato-MediaTek</dc:creator>
  <cp:lastModifiedBy>Ato-MediaTek</cp:lastModifiedBy>
  <cp:revision>24</cp:revision>
  <dcterms:created xsi:type="dcterms:W3CDTF">2018-01-23T19:05:53Z</dcterms:created>
  <dcterms:modified xsi:type="dcterms:W3CDTF">2018-01-26T16:01:08Z</dcterms:modified>
</cp:coreProperties>
</file>