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377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38" autoAdjust="0"/>
  </p:normalViewPr>
  <p:slideViewPr>
    <p:cSldViewPr>
      <p:cViewPr varScale="1">
        <p:scale>
          <a:sx n="81" d="100"/>
          <a:sy n="81" d="100"/>
        </p:scale>
        <p:origin x="31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325681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the requirement for SS/PBCH index acquisition time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Ericsson, Intel, Qualcomm, Samsung, </a:t>
            </a:r>
            <a:r>
              <a:rPr lang="en-US" altLang="zh-CN" sz="2800" dirty="0" err="1" smtClean="0">
                <a:solidFill>
                  <a:srgbClr val="898989"/>
                </a:solidFill>
              </a:rPr>
              <a:t>Mediatek</a:t>
            </a:r>
            <a:r>
              <a:rPr lang="en-US" altLang="zh-CN" sz="2800" smtClean="0">
                <a:solidFill>
                  <a:srgbClr val="898989"/>
                </a:solidFill>
              </a:rPr>
              <a:t>, 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06092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en-US" sz="1800" b="1" dirty="0"/>
              <a:t>San Diego, USA, 22</a:t>
            </a:r>
            <a:r>
              <a:rPr lang="en-US" sz="1800" b="1" baseline="30000" dirty="0"/>
              <a:t>nd</a:t>
            </a:r>
            <a:r>
              <a:rPr lang="en-US" sz="1800" b="1" dirty="0"/>
              <a:t> – 26</a:t>
            </a:r>
            <a:r>
              <a:rPr lang="en-US" sz="1800" b="1" baseline="30000" dirty="0"/>
              <a:t>th</a:t>
            </a:r>
            <a:r>
              <a:rPr lang="en-US" sz="1800" b="1" dirty="0"/>
              <a:t> January 2018</a:t>
            </a:r>
          </a:p>
          <a:p>
            <a:pPr>
              <a:buNone/>
            </a:pPr>
            <a:r>
              <a:rPr lang="en-US" sz="1800" b="1" dirty="0"/>
              <a:t>Agenda Item: 4.6.5.1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R4-1801057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</a:t>
            </a:r>
            <a:r>
              <a:rPr lang="en-US" dirty="0" smtClean="0"/>
              <a:t>forward </a:t>
            </a:r>
            <a:r>
              <a:rPr lang="en-US" altLang="zh-CN" dirty="0" smtClean="0"/>
              <a:t>for SS/PBCH </a:t>
            </a:r>
            <a:r>
              <a:rPr lang="en-US" altLang="zh-CN" dirty="0"/>
              <a:t>index acquisition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13460"/>
            <a:ext cx="10972800" cy="4906963"/>
          </a:xfrm>
        </p:spPr>
        <p:txBody>
          <a:bodyPr/>
          <a:lstStyle/>
          <a:p>
            <a:r>
              <a:rPr lang="en-US" altLang="zh-CN" dirty="0"/>
              <a:t>FR1</a:t>
            </a:r>
          </a:p>
          <a:p>
            <a:pPr lvl="1"/>
            <a:r>
              <a:rPr lang="en-US" altLang="zh-CN" dirty="0"/>
              <a:t>The number of </a:t>
            </a:r>
            <a:r>
              <a:rPr lang="en-US" altLang="zh-CN" dirty="0" smtClean="0"/>
              <a:t>SS/PBCH burst </a:t>
            </a:r>
            <a:r>
              <a:rPr lang="en-US" altLang="zh-CN" dirty="0"/>
              <a:t>attempts for SS/PBCH index acquisition needed for delay requirement is [2+X].</a:t>
            </a:r>
          </a:p>
          <a:p>
            <a:pPr lvl="2"/>
            <a:r>
              <a:rPr lang="en-US" altLang="zh-CN" dirty="0"/>
              <a:t>X is </a:t>
            </a:r>
            <a:r>
              <a:rPr lang="en-US" altLang="zh-CN" dirty="0" smtClean="0"/>
              <a:t>impairment </a:t>
            </a:r>
            <a:r>
              <a:rPr lang="en-US" altLang="zh-CN" dirty="0"/>
              <a:t>margin for FR1. </a:t>
            </a:r>
          </a:p>
          <a:p>
            <a:r>
              <a:rPr lang="en-US" altLang="zh-CN" dirty="0" smtClean="0"/>
              <a:t>FR2</a:t>
            </a:r>
            <a:endParaRPr lang="en-US" altLang="zh-CN" dirty="0"/>
          </a:p>
          <a:p>
            <a:pPr lvl="1"/>
            <a:r>
              <a:rPr lang="en-US" altLang="zh-CN" dirty="0"/>
              <a:t>The number of </a:t>
            </a:r>
            <a:r>
              <a:rPr lang="en-US" altLang="zh-CN" dirty="0" smtClean="0"/>
              <a:t>SS/PBCH burst </a:t>
            </a:r>
            <a:r>
              <a:rPr lang="en-US" altLang="zh-CN" dirty="0"/>
              <a:t>attempts for SS/PBCH index acquisition needed for delay requirement is [3+Y].</a:t>
            </a:r>
          </a:p>
          <a:p>
            <a:pPr lvl="2"/>
            <a:r>
              <a:rPr lang="en-US" altLang="zh-CN" dirty="0"/>
              <a:t>Y is </a:t>
            </a:r>
            <a:r>
              <a:rPr lang="en-US" altLang="zh-CN" dirty="0" smtClean="0"/>
              <a:t>impairment </a:t>
            </a:r>
            <a:r>
              <a:rPr lang="en-US" altLang="zh-CN" dirty="0"/>
              <a:t>margin for FR2. </a:t>
            </a:r>
          </a:p>
          <a:p>
            <a:pPr lvl="1"/>
            <a:r>
              <a:rPr lang="en-US" altLang="zh-CN" dirty="0" smtClean="0"/>
              <a:t>Receiver beam </a:t>
            </a:r>
            <a:r>
              <a:rPr lang="en-US" altLang="zh-CN" dirty="0"/>
              <a:t>sweeping should be considered for FR2 </a:t>
            </a:r>
            <a:r>
              <a:rPr lang="en-US" altLang="zh-CN" dirty="0" smtClean="0"/>
              <a:t>in the final requirements.</a:t>
            </a:r>
            <a:endParaRPr lang="en-US" altLang="zh-CN" u="sng" dirty="0"/>
          </a:p>
          <a:p>
            <a:r>
              <a:rPr lang="en-US" altLang="zh-CN" dirty="0"/>
              <a:t>Companies are encouraged to provide the additional number of attempts due to </a:t>
            </a:r>
            <a:r>
              <a:rPr lang="en-US" altLang="zh-CN" dirty="0" smtClean="0"/>
              <a:t>impairment </a:t>
            </a:r>
            <a:r>
              <a:rPr lang="en-US" altLang="zh-CN" dirty="0"/>
              <a:t>margin in RAN4#86.</a:t>
            </a:r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  <ds:schemaRef ds:uri="66EEDB98-F073-460B-B9B0-9643F9FE785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14714</TotalTime>
  <Words>123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Way forward on the requirement for SS/PBCH index acquisition time</vt:lpstr>
      <vt:lpstr>Way forward for SS/PBCH index acquisition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1099</cp:revision>
  <dcterms:created xsi:type="dcterms:W3CDTF">2013-05-13T16:02:00Z</dcterms:created>
  <dcterms:modified xsi:type="dcterms:W3CDTF">2018-01-26T16:38:21Z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(3)xANc9fKaPjN1scHQb8caxTGfj6Hnfq31nU+GxBNPVNvOmwtZNAMuZLjK1oiKaSSedGGdA5Dm
kjpo+MLEfNy0JMRRC+KoPOTi58qrhThFAy5H+cXbMjYooGpuSFvedr4Qjfv/rwrnwjH68NVV
3gWpqUt935Qt9+fTswxpNgv3AIiGzon3KDQEG5X+fywB742JMTLfkfLiSrq6NYza0/AmTLPY
xxSX9RnlBCDJ0pr7vW</vt:lpwstr>
  </property>
  <property fmtid="{D5CDD505-2E9C-101B-9397-08002B2CF9AE}" pid="14" name="_2015_ms_pID_7253431">
    <vt:lpwstr>sRYpbwbJqXRo5KNGLVUGdCaBs5loI0MxHwJVyJz7M5qXQuZL1UGd4o
gAmZZ17pKgTRlYT5NUQznAjolCZVGBwl8o4e9zxCRAdKK6+rJJI51Z0AVeFOZS6aPwkZ+eTS
fxIzz14sHVWL4+2j08NsAiH4q2l+XxYSFov8XSVJOVSgyQDBSPC3BtJIR2wq2TubR8feyR/T
VDxCuKDsaPR5Vj7e3OMdww4WzHHpjtgzeh2L</vt:lpwstr>
  </property>
  <property fmtid="{D5CDD505-2E9C-101B-9397-08002B2CF9AE}" pid="15" name="_2015_ms_pID_7253432">
    <vt:lpwstr>pw==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1516984664</vt:lpwstr>
  </property>
</Properties>
</file>