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75" r:id="rId3"/>
    <p:sldId id="280" r:id="rId4"/>
    <p:sldId id="281" r:id="rId5"/>
    <p:sldId id="283" r:id="rId6"/>
    <p:sldId id="279" r:id="rId7"/>
    <p:sldId id="282"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varScale="1">
        <p:scale>
          <a:sx n="70" d="100"/>
          <a:sy n="70" d="100"/>
        </p:scale>
        <p:origin x="-116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2018/1/25</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2018/1/25</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2018/1/25</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CA" altLang="ja-JP" dirty="0" smtClean="0"/>
              <a:t>WF </a:t>
            </a:r>
            <a:r>
              <a:rPr lang="en-CA" altLang="ja-JP" dirty="0"/>
              <a:t>on maximum channel bandwidth criteria</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Skyworks</a:t>
            </a:r>
            <a:r>
              <a:rPr lang="en-US" altLang="ja-JP" dirty="0"/>
              <a:t>, </a:t>
            </a:r>
            <a:r>
              <a:rPr lang="en-US" altLang="ja-JP" dirty="0" smtClean="0"/>
              <a:t>Huawei, Qorvo, Broadcom</a:t>
            </a:r>
            <a:r>
              <a:rPr lang="en-US" altLang="ja-JP" dirty="0"/>
              <a:t>, </a:t>
            </a:r>
            <a:r>
              <a:rPr lang="en-US" altLang="ja-JP" dirty="0" smtClean="0"/>
              <a:t>[…..]</a:t>
            </a:r>
            <a:endParaRPr lang="en-US" altLang="ja-JP" dirty="0"/>
          </a:p>
          <a:p>
            <a:endParaRPr kumimoji="1" lang="ja-JP" altLang="en-US" dirty="0"/>
          </a:p>
        </p:txBody>
      </p:sp>
      <p:sp>
        <p:nvSpPr>
          <p:cNvPr id="4" name="テキスト ボックス 3"/>
          <p:cNvSpPr txBox="1"/>
          <p:nvPr/>
        </p:nvSpPr>
        <p:spPr>
          <a:xfrm>
            <a:off x="107504" y="188639"/>
            <a:ext cx="3864391" cy="646331"/>
          </a:xfrm>
          <a:prstGeom prst="rect">
            <a:avLst/>
          </a:prstGeom>
          <a:noFill/>
        </p:spPr>
        <p:txBody>
          <a:bodyPr wrap="none" rtlCol="0">
            <a:spAutoFit/>
          </a:bodyPr>
          <a:lstStyle/>
          <a:p>
            <a:r>
              <a:rPr lang="en-CA" b="1" dirty="0"/>
              <a:t>3GPP TSG-RAN WG4 Meeting </a:t>
            </a:r>
            <a:r>
              <a:rPr lang="en-CA" b="1" dirty="0" smtClean="0"/>
              <a:t>AH-1801</a:t>
            </a:r>
          </a:p>
          <a:p>
            <a:r>
              <a:rPr lang="en-CA" b="1" dirty="0"/>
              <a:t>San Diego, US, 22 - 26 Jan, 2018</a:t>
            </a:r>
            <a:endParaRPr lang="en-US" b="1" i="1" dirty="0"/>
          </a:p>
        </p:txBody>
      </p:sp>
      <p:sp>
        <p:nvSpPr>
          <p:cNvPr id="5" name="正方形/長方形 4"/>
          <p:cNvSpPr/>
          <p:nvPr/>
        </p:nvSpPr>
        <p:spPr>
          <a:xfrm>
            <a:off x="5897116" y="116632"/>
            <a:ext cx="3067372" cy="369332"/>
          </a:xfrm>
          <a:prstGeom prst="rect">
            <a:avLst/>
          </a:prstGeom>
        </p:spPr>
        <p:txBody>
          <a:bodyPr wrap="square">
            <a:spAutoFit/>
          </a:bodyPr>
          <a:lstStyle/>
          <a:p>
            <a:pPr algn="r"/>
            <a:r>
              <a:rPr lang="en-US" altLang="ja-JP" b="1" dirty="0" smtClean="0"/>
              <a:t>R4-1801008</a:t>
            </a:r>
            <a:endParaRPr lang="en-US" altLang="ja-JP" b="1"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rmAutofit/>
          </a:bodyPr>
          <a:lstStyle/>
          <a:p>
            <a:r>
              <a:rPr lang="en-US" dirty="0"/>
              <a:t>Background</a:t>
            </a:r>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457200" y="1600200"/>
            <a:ext cx="8229600" cy="4925144"/>
          </a:xfrm>
        </p:spPr>
        <p:txBody>
          <a:bodyPr>
            <a:normAutofit fontScale="85000" lnSpcReduction="20000"/>
          </a:bodyPr>
          <a:lstStyle/>
          <a:p>
            <a:r>
              <a:rPr lang="en-US" altLang="ja-JP" dirty="0" smtClean="0"/>
              <a:t>The mandatory channel </a:t>
            </a:r>
            <a:r>
              <a:rPr lang="en-US" altLang="ja-JP" dirty="0"/>
              <a:t>bandwidth </a:t>
            </a:r>
            <a:r>
              <a:rPr lang="en-US" altLang="ja-JP" dirty="0" smtClean="0"/>
              <a:t>to be supported </a:t>
            </a:r>
            <a:r>
              <a:rPr lang="en-US" altLang="ja-JP" dirty="0"/>
              <a:t>by UE </a:t>
            </a:r>
            <a:r>
              <a:rPr lang="en-CA" altLang="ja-JP" dirty="0" smtClean="0"/>
              <a:t>was agreed in RAN#78. </a:t>
            </a:r>
          </a:p>
          <a:p>
            <a:r>
              <a:rPr lang="en-CA" altLang="ja-JP" dirty="0" smtClean="0"/>
              <a:t>At this point no verification was done on the feasibility of the recently introduced channel bandwidths especially for UL where  the relative bandwidth to be supported is key in terms of MPR performance (memory effects, bandwidth limitation, output matching Q)</a:t>
            </a:r>
          </a:p>
          <a:p>
            <a:r>
              <a:rPr lang="en-CA" dirty="0" smtClean="0"/>
              <a:t>At the time it was agreed that MPR would be constant across channel bandwidths the only cases for large channel bandwidths were associated with TDD bands &gt;2.5GHz thus ensuring low enough relative bandwidth to be supported</a:t>
            </a:r>
            <a:endParaRPr lang="en-US" dirty="0"/>
          </a:p>
          <a:p>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2187865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rmAutofit/>
          </a:bodyPr>
          <a:lstStyle/>
          <a:p>
            <a:r>
              <a:rPr lang="en-US" dirty="0" smtClean="0"/>
              <a:t>Relative Bandwidth definition</a:t>
            </a:r>
            <a:endParaRPr lang="en-US" dirty="0"/>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457200" y="1600200"/>
            <a:ext cx="8229600" cy="4925144"/>
          </a:xfrm>
        </p:spPr>
        <p:txBody>
          <a:bodyPr>
            <a:normAutofit fontScale="85000" lnSpcReduction="10000"/>
          </a:bodyPr>
          <a:lstStyle/>
          <a:p>
            <a:r>
              <a:rPr lang="en-CA" altLang="ja-JP" dirty="0" smtClean="0"/>
              <a:t>The difficulty of supporting large channel bandwidths depends on a number of factors like:  </a:t>
            </a:r>
            <a:endParaRPr lang="en-CA" altLang="ja-JP" dirty="0"/>
          </a:p>
          <a:p>
            <a:pPr lvl="1"/>
            <a:r>
              <a:rPr lang="en-CA" altLang="ja-JP" dirty="0" smtClean="0"/>
              <a:t>Achievable Q in output matching which  depends on relative channel bandwidth</a:t>
            </a:r>
          </a:p>
          <a:p>
            <a:pPr lvl="1"/>
            <a:r>
              <a:rPr lang="en-CA" altLang="ja-JP" dirty="0" smtClean="0"/>
              <a:t>Biasing bandwidth which is constrained in FDD case to achieve low noise emissions in RX channel</a:t>
            </a:r>
          </a:p>
          <a:p>
            <a:pPr lvl="1"/>
            <a:r>
              <a:rPr lang="en-CA" altLang="ja-JP" dirty="0" smtClean="0"/>
              <a:t>Memory effects which is a combination of the above</a:t>
            </a:r>
          </a:p>
          <a:p>
            <a:r>
              <a:rPr lang="en-CA" altLang="ja-JP" dirty="0" smtClean="0"/>
              <a:t>Maximum UL Relative Channel bandwidth definition:</a:t>
            </a:r>
          </a:p>
          <a:p>
            <a:pPr marL="400050" lvl="1" indent="0">
              <a:buNone/>
            </a:pPr>
            <a:r>
              <a:rPr lang="en-CA" altLang="ja-JP" dirty="0"/>
              <a:t> </a:t>
            </a:r>
            <a:r>
              <a:rPr lang="en-CA" altLang="ja-JP" dirty="0" smtClean="0"/>
              <a:t>max UL CH BW </a:t>
            </a:r>
            <a:r>
              <a:rPr lang="en-CA" altLang="ja-JP" dirty="0" err="1" smtClean="0"/>
              <a:t>rel</a:t>
            </a:r>
            <a:r>
              <a:rPr lang="en-CA" altLang="ja-JP" dirty="0"/>
              <a:t> </a:t>
            </a:r>
            <a:r>
              <a:rPr lang="en-CA" altLang="ja-JP" dirty="0" smtClean="0"/>
              <a:t>= (2*max CH BW) / (FUL low + FUL high)</a:t>
            </a:r>
          </a:p>
          <a:p>
            <a:r>
              <a:rPr lang="en-CA" altLang="ja-JP" dirty="0" smtClean="0"/>
              <a:t>For example for band n78:</a:t>
            </a:r>
          </a:p>
          <a:p>
            <a:pPr marL="400050" lvl="1" indent="0">
              <a:buNone/>
            </a:pPr>
            <a:r>
              <a:rPr lang="en-CA" altLang="ja-JP" dirty="0" smtClean="0"/>
              <a:t>n78 max UL CH BW </a:t>
            </a:r>
            <a:r>
              <a:rPr lang="en-CA" altLang="ja-JP" dirty="0" err="1" smtClean="0"/>
              <a:t>rel</a:t>
            </a:r>
            <a:r>
              <a:rPr lang="en-CA" altLang="ja-JP" dirty="0" smtClean="0"/>
              <a:t> = 2*100/(3300+3800) = 2.8%</a:t>
            </a:r>
          </a:p>
          <a:p>
            <a:pPr marL="0" indent="0">
              <a:buNone/>
            </a:pPr>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116394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Autofit/>
          </a:bodyPr>
          <a:lstStyle/>
          <a:p>
            <a:r>
              <a:rPr lang="en-US" sz="3600" dirty="0" smtClean="0"/>
              <a:t>Uplink Maximum Relative Channel Bandwidth for Current NR band definitions</a:t>
            </a:r>
            <a:endParaRPr lang="en-US" sz="3600" dirty="0"/>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457200" y="1600200"/>
            <a:ext cx="8229600" cy="4925144"/>
          </a:xfrm>
        </p:spPr>
        <p:txBody>
          <a:bodyPr>
            <a:normAutofit fontScale="92500" lnSpcReduction="20000"/>
          </a:bodyPr>
          <a:lstStyle/>
          <a:p>
            <a:r>
              <a:rPr lang="en-CA" altLang="ja-JP" dirty="0" smtClean="0"/>
              <a:t>In LTE the maximum relative channel bandwidth supported without additional MPR compared to the general MPR requirement is 3% (FDD band 71)</a:t>
            </a:r>
          </a:p>
          <a:p>
            <a:r>
              <a:rPr lang="en-CA" altLang="ja-JP" dirty="0" smtClean="0"/>
              <a:t>With the currently agreed mandatory channel bandwidths (RP- there is only two cases which exceeds 3%. </a:t>
            </a:r>
          </a:p>
          <a:p>
            <a:pPr lvl="1"/>
            <a:r>
              <a:rPr lang="en-CA" altLang="ja-JP" dirty="0" smtClean="0"/>
              <a:t>Being TDD bands, the noise in receive is not a concern and 4% relative bandwidth support has been verified on band 41 with measurements</a:t>
            </a:r>
          </a:p>
          <a:p>
            <a:pPr lvl="1"/>
            <a:r>
              <a:rPr lang="en-CA" altLang="ja-JP" dirty="0" smtClean="0"/>
              <a:t>Still band n50 has a relative max CH BW &gt;5% which cannot be supported without evaluating the need for extra MPR compared to the general MPR.</a:t>
            </a:r>
          </a:p>
          <a:p>
            <a:endParaRPr lang="en-CA" altLang="ja-JP" dirty="0" smtClean="0"/>
          </a:p>
          <a:p>
            <a:pPr marL="0" indent="0">
              <a:buNone/>
            </a:pPr>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3506175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rmAutofit fontScale="90000"/>
          </a:bodyPr>
          <a:lstStyle/>
          <a:p>
            <a:r>
              <a:rPr lang="en-US" dirty="0" smtClean="0"/>
              <a:t>Agreement: Maximum Channel Bandwidth Criteria.</a:t>
            </a:r>
            <a:endParaRPr lang="en-US" dirty="0"/>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457200" y="1600200"/>
            <a:ext cx="8229600" cy="4925144"/>
          </a:xfrm>
        </p:spPr>
        <p:txBody>
          <a:bodyPr>
            <a:normAutofit fontScale="92500"/>
          </a:bodyPr>
          <a:lstStyle/>
          <a:p>
            <a:pPr marL="0" indent="0">
              <a:buNone/>
            </a:pPr>
            <a:r>
              <a:rPr lang="en-CA" dirty="0" smtClean="0"/>
              <a:t>In order to  introduce new channel bandwidths in the future we propose to introduce a criteria to decide if the general MPR applies or additional MPR should be evaluated:</a:t>
            </a:r>
          </a:p>
          <a:p>
            <a:r>
              <a:rPr lang="en-CA" dirty="0" smtClean="0"/>
              <a:t>If max UL CH BW </a:t>
            </a:r>
            <a:r>
              <a:rPr lang="en-CA" dirty="0" err="1" smtClean="0"/>
              <a:t>rel</a:t>
            </a:r>
            <a:r>
              <a:rPr lang="en-CA" dirty="0" smtClean="0"/>
              <a:t> </a:t>
            </a:r>
            <a:r>
              <a:rPr lang="en-GB" dirty="0"/>
              <a:t>≤</a:t>
            </a:r>
            <a:r>
              <a:rPr lang="en-CA" dirty="0" smtClean="0"/>
              <a:t>3% for FDD bands and </a:t>
            </a:r>
            <a:r>
              <a:rPr lang="en-GB" dirty="0"/>
              <a:t>≤</a:t>
            </a:r>
            <a:r>
              <a:rPr lang="en-CA" dirty="0" smtClean="0"/>
              <a:t>4% for TDD bands general MPR requirement applies</a:t>
            </a:r>
          </a:p>
          <a:p>
            <a:r>
              <a:rPr lang="en-CA" dirty="0"/>
              <a:t>If max UL CH BW </a:t>
            </a:r>
            <a:r>
              <a:rPr lang="en-CA" dirty="0" err="1"/>
              <a:t>rel</a:t>
            </a:r>
            <a:r>
              <a:rPr lang="en-CA" dirty="0"/>
              <a:t> </a:t>
            </a:r>
            <a:r>
              <a:rPr lang="en-CA" dirty="0" smtClean="0"/>
              <a:t>&gt;3</a:t>
            </a:r>
            <a:r>
              <a:rPr lang="en-CA" dirty="0"/>
              <a:t>% for FDD bands and </a:t>
            </a:r>
            <a:r>
              <a:rPr lang="en-CA" dirty="0" smtClean="0"/>
              <a:t>&gt;4</a:t>
            </a:r>
            <a:r>
              <a:rPr lang="en-CA" dirty="0"/>
              <a:t>% for TDD bands </a:t>
            </a:r>
            <a:r>
              <a:rPr lang="en-CA" dirty="0" smtClean="0"/>
              <a:t>additional band and channel bandwidth specific </a:t>
            </a:r>
            <a:r>
              <a:rPr lang="en-CA" dirty="0"/>
              <a:t>MPR </a:t>
            </a:r>
            <a:r>
              <a:rPr lang="en-CA" dirty="0" smtClean="0"/>
              <a:t>should be evaluated</a:t>
            </a:r>
            <a:endParaRPr lang="en-CA" dirty="0"/>
          </a:p>
          <a:p>
            <a:pPr lvl="1"/>
            <a:endParaRPr lang="en-CA" dirty="0" smtClean="0"/>
          </a:p>
          <a:p>
            <a:endParaRPr lang="en-US" dirty="0"/>
          </a:p>
          <a:p>
            <a:endParaRPr lang="en-US" dirty="0"/>
          </a:p>
          <a:p>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12526717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rmAutofit/>
          </a:bodyPr>
          <a:lstStyle/>
          <a:p>
            <a:r>
              <a:rPr lang="en-US" dirty="0" smtClean="0"/>
              <a:t>Agreement: Band n50</a:t>
            </a:r>
            <a:endParaRPr lang="en-US" dirty="0"/>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323528" y="1600200"/>
            <a:ext cx="8496944" cy="4925144"/>
          </a:xfrm>
        </p:spPr>
        <p:txBody>
          <a:bodyPr>
            <a:normAutofit lnSpcReduction="10000"/>
          </a:bodyPr>
          <a:lstStyle/>
          <a:p>
            <a:r>
              <a:rPr lang="en-CA" dirty="0" smtClean="0"/>
              <a:t>To solve the issue that 80MHz channel bandwidth support for band n50 results in max UL CH BW &gt; 5% a few options were discussed including evaluating additional MPR for 80MHz channel bandwidth.</a:t>
            </a:r>
          </a:p>
          <a:p>
            <a:r>
              <a:rPr lang="en-CA" dirty="0" smtClean="0"/>
              <a:t>Compromise was reached with band n50 proponent to limit UL channel bandwidth support to 60MHz which results in 4.1% max UL CH BW </a:t>
            </a:r>
            <a:r>
              <a:rPr lang="en-CA" dirty="0" err="1" smtClean="0"/>
              <a:t>rel</a:t>
            </a:r>
            <a:r>
              <a:rPr lang="en-CA" dirty="0" smtClean="0"/>
              <a:t> which is acceptable for TDD band and close enough to the 4% criteria.</a:t>
            </a:r>
          </a:p>
          <a:p>
            <a:endParaRPr lang="en-CA" dirty="0" smtClean="0"/>
          </a:p>
          <a:p>
            <a:pPr marL="0" indent="0">
              <a:buNone/>
            </a:pPr>
            <a:endParaRPr lang="en-US" dirty="0"/>
          </a:p>
          <a:p>
            <a:endParaRPr lang="en-US" dirty="0"/>
          </a:p>
          <a:p>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1871952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88C933-442C-43A7-B294-1D0F13435F0A}"/>
              </a:ext>
            </a:extLst>
          </p:cNvPr>
          <p:cNvSpPr>
            <a:spLocks noGrp="1"/>
          </p:cNvSpPr>
          <p:nvPr>
            <p:ph type="title"/>
          </p:nvPr>
        </p:nvSpPr>
        <p:spPr/>
        <p:txBody>
          <a:bodyPr>
            <a:normAutofit/>
          </a:bodyPr>
          <a:lstStyle/>
          <a:p>
            <a:r>
              <a:rPr lang="en-US" dirty="0" smtClean="0"/>
              <a:t>References</a:t>
            </a:r>
            <a:endParaRPr lang="en-US" dirty="0"/>
          </a:p>
        </p:txBody>
      </p:sp>
      <p:sp>
        <p:nvSpPr>
          <p:cNvPr id="3" name="Content Placeholder 2">
            <a:extLst>
              <a:ext uri="{FF2B5EF4-FFF2-40B4-BE49-F238E27FC236}">
                <a16:creationId xmlns:a16="http://schemas.microsoft.com/office/drawing/2014/main" xmlns="" id="{02DDA5F8-6923-461F-BE84-1232F18DDA0A}"/>
              </a:ext>
            </a:extLst>
          </p:cNvPr>
          <p:cNvSpPr>
            <a:spLocks noGrp="1"/>
          </p:cNvSpPr>
          <p:nvPr>
            <p:ph idx="1"/>
          </p:nvPr>
        </p:nvSpPr>
        <p:spPr>
          <a:xfrm>
            <a:off x="457200" y="1600200"/>
            <a:ext cx="8229600" cy="4925144"/>
          </a:xfrm>
        </p:spPr>
        <p:txBody>
          <a:bodyPr>
            <a:normAutofit fontScale="92500" lnSpcReduction="20000"/>
          </a:bodyPr>
          <a:lstStyle/>
          <a:p>
            <a:r>
              <a:rPr lang="en-GB" dirty="0"/>
              <a:t>RP-172832, WF on Channel Bandwidth Support for NR, Qualcomm Incorporated, Sprint, Nokia, Nokia Shanghai Bell, Deutsche Telekom, Orange, Telecom Italia, BT, AT&amp;T, T-Mobile US, Dish Network, Verizon, </a:t>
            </a:r>
            <a:r>
              <a:rPr lang="en-GB" dirty="0" smtClean="0"/>
              <a:t>RAN#78</a:t>
            </a:r>
          </a:p>
          <a:p>
            <a:r>
              <a:rPr lang="en-GB" dirty="0" smtClean="0"/>
              <a:t>R4-1800534, Analysis </a:t>
            </a:r>
            <a:r>
              <a:rPr lang="en-GB" dirty="0"/>
              <a:t>of NR Relative Transmission Bandwidth and its Potential Impact on MPR and </a:t>
            </a:r>
            <a:r>
              <a:rPr lang="en-GB" dirty="0" smtClean="0"/>
              <a:t>MSD, Skyworks</a:t>
            </a:r>
            <a:r>
              <a:rPr lang="en-GB" dirty="0"/>
              <a:t>, </a:t>
            </a:r>
            <a:r>
              <a:rPr lang="en-GB" dirty="0" smtClean="0"/>
              <a:t>RAN4#AH-1801</a:t>
            </a:r>
          </a:p>
          <a:p>
            <a:r>
              <a:rPr lang="en-CA" dirty="0"/>
              <a:t>R4-1706321, </a:t>
            </a:r>
            <a:r>
              <a:rPr lang="en-US" altLang="ja-JP" dirty="0"/>
              <a:t>WF on Channel Bandwidth, Qualcomm, </a:t>
            </a:r>
            <a:r>
              <a:rPr lang="en-US" dirty="0"/>
              <a:t>RAN4 #83 </a:t>
            </a:r>
            <a:endParaRPr lang="en-US" dirty="0" smtClean="0"/>
          </a:p>
          <a:p>
            <a:pPr lvl="1"/>
            <a:r>
              <a:rPr lang="en-CA" dirty="0" smtClean="0"/>
              <a:t>The </a:t>
            </a:r>
            <a:r>
              <a:rPr lang="en-CA" dirty="0"/>
              <a:t>maximum channel bandwidth supported by UE can be different for UL &amp; DL and SCS specific</a:t>
            </a:r>
            <a:r>
              <a:rPr lang="en-CA" dirty="0" smtClean="0"/>
              <a:t>.</a:t>
            </a:r>
            <a:endParaRPr lang="en-CA" dirty="0"/>
          </a:p>
          <a:p>
            <a:endParaRPr lang="en-US" dirty="0" smtClean="0"/>
          </a:p>
          <a:p>
            <a:endParaRPr lang="en-US" dirty="0"/>
          </a:p>
          <a:p>
            <a:endParaRPr lang="en-US" altLang="ja-JP" dirty="0"/>
          </a:p>
          <a:p>
            <a:pPr lvl="1"/>
            <a:endParaRPr lang="en-US" altLang="ja-JP" dirty="0"/>
          </a:p>
          <a:p>
            <a:endParaRPr lang="en-US" altLang="ja-JP" dirty="0"/>
          </a:p>
          <a:p>
            <a:endParaRPr lang="en-US" dirty="0"/>
          </a:p>
        </p:txBody>
      </p:sp>
    </p:spTree>
    <p:extLst>
      <p:ext uri="{BB962C8B-B14F-4D97-AF65-F5344CB8AC3E}">
        <p14:creationId xmlns:p14="http://schemas.microsoft.com/office/powerpoint/2010/main" val="406959465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4278</TotalTime>
  <Words>598</Words>
  <Application>Microsoft Office PowerPoint</Application>
  <PresentationFormat>On-screen Show (4:3)</PresentationFormat>
  <Paragraphs>56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テーマ</vt:lpstr>
      <vt:lpstr>WF on maximum channel bandwidth criteria</vt:lpstr>
      <vt:lpstr>Background</vt:lpstr>
      <vt:lpstr>Relative Bandwidth definition</vt:lpstr>
      <vt:lpstr>Uplink Maximum Relative Channel Bandwidth for Current NR band definitions</vt:lpstr>
      <vt:lpstr>Agreement: Maximum Channel Bandwidth Criteria.</vt:lpstr>
      <vt:lpstr>Agreement: Band n50</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Dominique Brunel</cp:lastModifiedBy>
  <cp:revision>208</cp:revision>
  <dcterms:created xsi:type="dcterms:W3CDTF">2017-01-18T16:32:26Z</dcterms:created>
  <dcterms:modified xsi:type="dcterms:W3CDTF">2018-01-26T01:38:44Z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-571940263</vt:i4>
  </property>
  <property fmtid="{D5CDD505-2E9C-101B-9397-08002B2CF9AE}" pid="4" name="_EmailSubject">
    <vt:lpwstr>WF on NR Channel BW</vt:lpwstr>
  </property>
  <property fmtid="{D5CDD505-2E9C-101B-9397-08002B2CF9AE}" pid="5" name="_AuthorEmail">
    <vt:lpwstr>vgheorgh@qti.qualcomm.com</vt:lpwstr>
  </property>
  <property fmtid="{D5CDD505-2E9C-101B-9397-08002B2CF9AE}" pid="6" name="_AuthorEmailDisplayName">
    <vt:lpwstr>Valentin Gheorghiu</vt:lpwstr>
  </property>
</Properties>
</file>