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7" r:id="rId1"/>
  </p:sldMasterIdLst>
  <p:notesMasterIdLst>
    <p:notesMasterId r:id="rId8"/>
  </p:notesMasterIdLst>
  <p:sldIdLst>
    <p:sldId id="256" r:id="rId2"/>
    <p:sldId id="259" r:id="rId3"/>
    <p:sldId id="258" r:id="rId4"/>
    <p:sldId id="260" r:id="rId5"/>
    <p:sldId id="269" r:id="rId6"/>
    <p:sldId id="267" r:id="rId7"/>
  </p:sldIdLst>
  <p:sldSz cx="9144000" cy="5143500" type="screen16x9"/>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6">
          <p15:clr>
            <a:srgbClr val="A4A3A4"/>
          </p15:clr>
        </p15:guide>
        <p15:guide id="2" orient="horz" pos="2845">
          <p15:clr>
            <a:srgbClr val="A4A3A4"/>
          </p15:clr>
        </p15:guide>
        <p15:guide id="3" pos="226">
          <p15:clr>
            <a:srgbClr val="A4A3A4"/>
          </p15:clr>
        </p15:guide>
        <p15:guide id="4" pos="5443">
          <p15:clr>
            <a:srgbClr val="A4A3A4"/>
          </p15:clr>
        </p15:guide>
      </p15:sldGuideLst>
    </p:ext>
    <p:ext uri="{2D200454-40CA-4A62-9FC3-DE9A4176ACB9}">
      <p15:notesGuideLst xmlns:p15="http://schemas.microsoft.com/office/powerpoint/2012/main">
        <p15:guide id="1" orient="horz" pos="3223">
          <p15:clr>
            <a:srgbClr val="A4A3A4"/>
          </p15:clr>
        </p15:guide>
        <p15:guide id="2" pos="223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rsten Hertel" initials="TWH" lastIdx="4" clrIdx="0">
    <p:extLst>
      <p:ext uri="{19B8F6BF-5375-455C-9EA6-DF929625EA0E}">
        <p15:presenceInfo xmlns:p15="http://schemas.microsoft.com/office/powerpoint/2012/main" userId="Thorsten Herte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5555"/>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1304" autoAdjust="0"/>
  </p:normalViewPr>
  <p:slideViewPr>
    <p:cSldViewPr snapToObjects="1" showGuides="1">
      <p:cViewPr varScale="1">
        <p:scale>
          <a:sx n="119" d="100"/>
          <a:sy n="119" d="100"/>
        </p:scale>
        <p:origin x="546" y="102"/>
      </p:cViewPr>
      <p:guideLst>
        <p:guide orient="horz" pos="646"/>
        <p:guide orient="horz" pos="2845"/>
        <p:guide pos="226"/>
        <p:guide pos="5443"/>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Objects="1">
      <p:cViewPr varScale="1">
        <p:scale>
          <a:sx n="53" d="100"/>
          <a:sy n="53" d="100"/>
        </p:scale>
        <p:origin x="-1790" y="-77"/>
      </p:cViewPr>
      <p:guideLst>
        <p:guide orient="horz" pos="3223"/>
        <p:guide pos="223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gs" Target="tags/tag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E7110D-8713-4818-A6C5-BA5073E6EF19}" type="datetimeFigureOut">
              <a:rPr lang="en-US" smtClean="0"/>
              <a:t>1/15/2018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620C28-1F57-4AC3-BC38-27FE91AD92B7}" type="slidenum">
              <a:rPr lang="en-US" smtClean="0"/>
              <a:t>‹#›</a:t>
            </a:fld>
            <a:endParaRPr lang="en-US" dirty="0"/>
          </a:p>
        </p:txBody>
      </p:sp>
    </p:spTree>
    <p:extLst>
      <p:ext uri="{BB962C8B-B14F-4D97-AF65-F5344CB8AC3E}">
        <p14:creationId xmlns:p14="http://schemas.microsoft.com/office/powerpoint/2010/main" val="1142704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162000"/>
            <a:ext cx="6300000" cy="1215000"/>
          </a:xfrm>
        </p:spPr>
        <p:txBody>
          <a:bodyPr/>
          <a:lstStyle>
            <a:lvl1pPr>
              <a:defRPr/>
            </a:lvl1pPr>
          </a:lstStyle>
          <a:p>
            <a:r>
              <a:rPr lang="en-US" dirty="0"/>
              <a:t>Enter title of presentation</a:t>
            </a:r>
            <a:br>
              <a:rPr lang="en-US" dirty="0"/>
            </a:br>
            <a:r>
              <a:rPr lang="en-US" dirty="0"/>
              <a:t>(max. 3 lines)</a:t>
            </a:r>
          </a:p>
        </p:txBody>
      </p:sp>
      <p:sp>
        <p:nvSpPr>
          <p:cNvPr id="3" name="Subtitle 2"/>
          <p:cNvSpPr>
            <a:spLocks noGrp="1"/>
          </p:cNvSpPr>
          <p:nvPr>
            <p:ph type="subTitle" idx="1" hasCustomPrompt="1"/>
          </p:nvPr>
        </p:nvSpPr>
        <p:spPr>
          <a:xfrm>
            <a:off x="360000" y="1890000"/>
            <a:ext cx="6300000" cy="792000"/>
          </a:xfrm>
        </p:spPr>
        <p:txBody>
          <a:bodyPr/>
          <a:lstStyle>
            <a:lvl1pPr marL="0" indent="0" algn="l">
              <a:buNone/>
              <a:defRPr sz="1500"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Enter subtitle (max. 3 lines), e. g. name, date</a:t>
            </a:r>
          </a:p>
        </p:txBody>
      </p:sp>
    </p:spTree>
    <p:extLst>
      <p:ext uri="{BB962C8B-B14F-4D97-AF65-F5344CB8AC3E}">
        <p14:creationId xmlns:p14="http://schemas.microsoft.com/office/powerpoint/2010/main" val="1248014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Content and 2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lvl1pPr>
              <a:defRPr/>
            </a:lvl1p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1026000"/>
            <a:ext cx="2664000" cy="1713960"/>
          </a:xfrm>
        </p:spPr>
        <p:txBody>
          <a:bodyPr/>
          <a:lstStyle>
            <a:lvl1pPr marL="0" indent="0">
              <a:buFontTx/>
              <a:buNone/>
              <a:defRPr/>
            </a:lvl1pPr>
          </a:lstStyle>
          <a:p>
            <a:r>
              <a:rPr lang="en-US" dirty="0"/>
              <a:t>Click icon to add picture</a:t>
            </a:r>
            <a:endParaRPr dirty="0"/>
          </a:p>
        </p:txBody>
      </p:sp>
      <p:sp>
        <p:nvSpPr>
          <p:cNvPr id="8" name="Picture Placeholder 2"/>
          <p:cNvSpPr>
            <a:spLocks noGrp="1"/>
          </p:cNvSpPr>
          <p:nvPr>
            <p:ph type="pic" sz="quarter" idx="3"/>
          </p:nvPr>
        </p:nvSpPr>
        <p:spPr>
          <a:xfrm>
            <a:off x="6480000" y="2796120"/>
            <a:ext cx="2664000" cy="171396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2831237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Content and 3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1026000"/>
            <a:ext cx="2664000" cy="1124280"/>
          </a:xfrm>
        </p:spPr>
        <p:txBody>
          <a:bodyPr/>
          <a:lstStyle>
            <a:lvl1pPr marL="0" indent="0">
              <a:buFontTx/>
              <a:buNone/>
              <a:defRPr/>
            </a:lvl1pPr>
          </a:lstStyle>
          <a:p>
            <a:r>
              <a:rPr lang="en-US" dirty="0"/>
              <a:t>Click icon to add picture</a:t>
            </a:r>
            <a:endParaRPr dirty="0"/>
          </a:p>
        </p:txBody>
      </p:sp>
      <p:sp>
        <p:nvSpPr>
          <p:cNvPr id="8" name="Picture Placeholder 2"/>
          <p:cNvSpPr>
            <a:spLocks noGrp="1"/>
          </p:cNvSpPr>
          <p:nvPr>
            <p:ph type="pic" sz="quarter" idx="3"/>
          </p:nvPr>
        </p:nvSpPr>
        <p:spPr>
          <a:xfrm>
            <a:off x="6480000" y="2206440"/>
            <a:ext cx="2664000" cy="1124280"/>
          </a:xfrm>
        </p:spPr>
        <p:txBody>
          <a:bodyPr/>
          <a:lstStyle>
            <a:lvl1pPr marL="0" indent="0">
              <a:buFontTx/>
              <a:buNone/>
              <a:defRPr/>
            </a:lvl1pPr>
          </a:lstStyle>
          <a:p>
            <a:r>
              <a:rPr lang="en-US" dirty="0"/>
              <a:t>Click icon to add picture</a:t>
            </a:r>
            <a:endParaRPr dirty="0"/>
          </a:p>
        </p:txBody>
      </p:sp>
      <p:sp>
        <p:nvSpPr>
          <p:cNvPr id="10" name="Picture Placeholder 3"/>
          <p:cNvSpPr>
            <a:spLocks noGrp="1"/>
          </p:cNvSpPr>
          <p:nvPr>
            <p:ph type="pic" sz="quarter" idx="4"/>
          </p:nvPr>
        </p:nvSpPr>
        <p:spPr>
          <a:xfrm>
            <a:off x="6480000" y="3385800"/>
            <a:ext cx="2664000" cy="112428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4194020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Content and 4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0" y="162000"/>
            <a:ext cx="5940000" cy="810000"/>
          </a:xfrm>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lvl1pPr>
              <a:defRPr/>
            </a:lvl1p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0"/>
            <a:ext cx="2664000" cy="1085400"/>
          </a:xfrm>
        </p:spPr>
        <p:txBody>
          <a:bodyPr/>
          <a:lstStyle>
            <a:lvl1pPr marL="0" indent="0">
              <a:buFontTx/>
              <a:buNone/>
              <a:defRPr/>
            </a:lvl1pPr>
          </a:lstStyle>
          <a:p>
            <a:r>
              <a:rPr lang="en-US" dirty="0"/>
              <a:t>Click icon to add picture</a:t>
            </a:r>
            <a:endParaRPr dirty="0"/>
          </a:p>
        </p:txBody>
      </p:sp>
      <p:sp>
        <p:nvSpPr>
          <p:cNvPr id="8" name="Picture Placeholder 2"/>
          <p:cNvSpPr>
            <a:spLocks noGrp="1"/>
          </p:cNvSpPr>
          <p:nvPr>
            <p:ph type="pic" sz="quarter" idx="3"/>
          </p:nvPr>
        </p:nvSpPr>
        <p:spPr>
          <a:xfrm>
            <a:off x="6480000" y="1140480"/>
            <a:ext cx="2664000" cy="1085400"/>
          </a:xfrm>
        </p:spPr>
        <p:txBody>
          <a:bodyPr/>
          <a:lstStyle>
            <a:lvl1pPr marL="0" indent="0">
              <a:buFontTx/>
              <a:buNone/>
              <a:defRPr/>
            </a:lvl1pPr>
          </a:lstStyle>
          <a:p>
            <a:r>
              <a:rPr lang="en-US" dirty="0"/>
              <a:t>Click icon to add picture</a:t>
            </a:r>
            <a:endParaRPr dirty="0"/>
          </a:p>
        </p:txBody>
      </p:sp>
      <p:sp>
        <p:nvSpPr>
          <p:cNvPr id="10" name="Picture Placeholder 3"/>
          <p:cNvSpPr>
            <a:spLocks noGrp="1"/>
          </p:cNvSpPr>
          <p:nvPr>
            <p:ph type="pic" sz="quarter" idx="4"/>
          </p:nvPr>
        </p:nvSpPr>
        <p:spPr>
          <a:xfrm>
            <a:off x="6480000" y="2284200"/>
            <a:ext cx="2664000" cy="1085400"/>
          </a:xfrm>
        </p:spPr>
        <p:txBody>
          <a:bodyPr/>
          <a:lstStyle>
            <a:lvl1pPr marL="0" indent="0">
              <a:buFontTx/>
              <a:buNone/>
              <a:defRPr/>
            </a:lvl1pPr>
          </a:lstStyle>
          <a:p>
            <a:r>
              <a:rPr lang="en-US" dirty="0"/>
              <a:t>Click icon to add picture</a:t>
            </a:r>
            <a:endParaRPr dirty="0"/>
          </a:p>
        </p:txBody>
      </p:sp>
      <p:sp>
        <p:nvSpPr>
          <p:cNvPr id="11" name="Picture Placeholder 4"/>
          <p:cNvSpPr>
            <a:spLocks noGrp="1"/>
          </p:cNvSpPr>
          <p:nvPr>
            <p:ph type="pic" sz="quarter" idx="5"/>
          </p:nvPr>
        </p:nvSpPr>
        <p:spPr>
          <a:xfrm>
            <a:off x="6480000" y="3424680"/>
            <a:ext cx="2664000" cy="108540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22057823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Content and 5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0" y="162000"/>
            <a:ext cx="5940000" cy="810000"/>
          </a:xfrm>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0"/>
            <a:ext cx="2664000" cy="858600"/>
          </a:xfrm>
        </p:spPr>
        <p:txBody>
          <a:bodyPr/>
          <a:lstStyle>
            <a:lvl1pPr marL="0" indent="0">
              <a:buFontTx/>
              <a:buNone/>
              <a:defRPr/>
            </a:lvl1pPr>
          </a:lstStyle>
          <a:p>
            <a:r>
              <a:rPr lang="en-US" dirty="0"/>
              <a:t>Click icon to add picture</a:t>
            </a:r>
            <a:endParaRPr dirty="0"/>
          </a:p>
        </p:txBody>
      </p:sp>
      <p:sp>
        <p:nvSpPr>
          <p:cNvPr id="8" name="Picture Placeholder 2"/>
          <p:cNvSpPr>
            <a:spLocks noGrp="1"/>
          </p:cNvSpPr>
          <p:nvPr>
            <p:ph type="pic" sz="quarter" idx="3"/>
          </p:nvPr>
        </p:nvSpPr>
        <p:spPr>
          <a:xfrm>
            <a:off x="6480000" y="910440"/>
            <a:ext cx="2664000" cy="858600"/>
          </a:xfrm>
        </p:spPr>
        <p:txBody>
          <a:bodyPr/>
          <a:lstStyle>
            <a:lvl1pPr marL="0" indent="0">
              <a:buFontTx/>
              <a:buNone/>
              <a:defRPr/>
            </a:lvl1pPr>
          </a:lstStyle>
          <a:p>
            <a:r>
              <a:rPr lang="en-US" dirty="0"/>
              <a:t>Click icon to add picture</a:t>
            </a:r>
            <a:endParaRPr dirty="0"/>
          </a:p>
        </p:txBody>
      </p:sp>
      <p:sp>
        <p:nvSpPr>
          <p:cNvPr id="10" name="Picture Placeholder 3"/>
          <p:cNvSpPr>
            <a:spLocks noGrp="1"/>
          </p:cNvSpPr>
          <p:nvPr>
            <p:ph type="pic" sz="quarter" idx="4"/>
          </p:nvPr>
        </p:nvSpPr>
        <p:spPr>
          <a:xfrm>
            <a:off x="6480000" y="1820880"/>
            <a:ext cx="2664000" cy="858600"/>
          </a:xfrm>
        </p:spPr>
        <p:txBody>
          <a:bodyPr/>
          <a:lstStyle>
            <a:lvl1pPr marL="0" indent="0">
              <a:buFontTx/>
              <a:buNone/>
              <a:defRPr/>
            </a:lvl1pPr>
          </a:lstStyle>
          <a:p>
            <a:r>
              <a:rPr lang="en-US" dirty="0"/>
              <a:t>Click icon to add picture</a:t>
            </a:r>
            <a:endParaRPr dirty="0"/>
          </a:p>
        </p:txBody>
      </p:sp>
      <p:sp>
        <p:nvSpPr>
          <p:cNvPr id="11" name="Picture Placeholder 4"/>
          <p:cNvSpPr>
            <a:spLocks noGrp="1"/>
          </p:cNvSpPr>
          <p:nvPr>
            <p:ph type="pic" sz="quarter" idx="5"/>
          </p:nvPr>
        </p:nvSpPr>
        <p:spPr>
          <a:xfrm>
            <a:off x="6480000" y="2728080"/>
            <a:ext cx="2664000" cy="858600"/>
          </a:xfrm>
        </p:spPr>
        <p:txBody>
          <a:bodyPr/>
          <a:lstStyle>
            <a:lvl1pPr marL="0" indent="0">
              <a:buFontTx/>
              <a:buNone/>
              <a:defRPr/>
            </a:lvl1pPr>
          </a:lstStyle>
          <a:p>
            <a:r>
              <a:rPr lang="en-US" dirty="0"/>
              <a:t>Click icon to add picture</a:t>
            </a:r>
            <a:endParaRPr dirty="0"/>
          </a:p>
        </p:txBody>
      </p:sp>
      <p:sp>
        <p:nvSpPr>
          <p:cNvPr id="12" name="Picture Placeholder 5"/>
          <p:cNvSpPr>
            <a:spLocks noGrp="1"/>
          </p:cNvSpPr>
          <p:nvPr>
            <p:ph type="pic" sz="quarter" idx="6"/>
          </p:nvPr>
        </p:nvSpPr>
        <p:spPr>
          <a:xfrm>
            <a:off x="6480000" y="3638520"/>
            <a:ext cx="2664000" cy="85860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7634454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6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This layout is primarily for equipment pictures</a:t>
            </a:r>
          </a:p>
        </p:txBody>
      </p:sp>
      <p:sp>
        <p:nvSpPr>
          <p:cNvPr id="7" name="Content Placeholder 1"/>
          <p:cNvSpPr>
            <a:spLocks noGrp="1"/>
          </p:cNvSpPr>
          <p:nvPr>
            <p:ph sz="quarter" idx="2"/>
          </p:nvPr>
        </p:nvSpPr>
        <p:spPr>
          <a:xfrm>
            <a:off x="360000" y="102600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9" name="Content Placeholder 2"/>
          <p:cNvSpPr>
            <a:spLocks noGrp="1"/>
          </p:cNvSpPr>
          <p:nvPr>
            <p:ph sz="quarter" idx="3"/>
          </p:nvPr>
        </p:nvSpPr>
        <p:spPr>
          <a:xfrm>
            <a:off x="3168000" y="102708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11" name="Content Placeholder 3"/>
          <p:cNvSpPr>
            <a:spLocks noGrp="1"/>
          </p:cNvSpPr>
          <p:nvPr>
            <p:ph sz="quarter" idx="4"/>
          </p:nvPr>
        </p:nvSpPr>
        <p:spPr>
          <a:xfrm>
            <a:off x="5976000" y="102708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8" name="Content Placeholder 4"/>
          <p:cNvSpPr>
            <a:spLocks noGrp="1"/>
          </p:cNvSpPr>
          <p:nvPr>
            <p:ph sz="quarter" idx="5"/>
          </p:nvPr>
        </p:nvSpPr>
        <p:spPr>
          <a:xfrm>
            <a:off x="360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10" name="Content Placeholder 5"/>
          <p:cNvSpPr>
            <a:spLocks noGrp="1"/>
          </p:cNvSpPr>
          <p:nvPr>
            <p:ph sz="quarter" idx="6"/>
          </p:nvPr>
        </p:nvSpPr>
        <p:spPr>
          <a:xfrm>
            <a:off x="3168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12" name="Content Placeholder 6"/>
          <p:cNvSpPr>
            <a:spLocks noGrp="1"/>
          </p:cNvSpPr>
          <p:nvPr>
            <p:ph sz="quarter" idx="7"/>
          </p:nvPr>
        </p:nvSpPr>
        <p:spPr>
          <a:xfrm>
            <a:off x="5976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3" name="Date Placeholder 2"/>
          <p:cNvSpPr>
            <a:spLocks noGrp="1"/>
          </p:cNvSpPr>
          <p:nvPr>
            <p:ph type="dt" sz="half" idx="10"/>
          </p:nvPr>
        </p:nvSpPr>
        <p:spPr/>
        <p:txBody>
          <a:bodyPr/>
          <a:lstStyle/>
          <a:p>
            <a:r>
              <a:rPr lang="en-US" dirty="0"/>
              <a:t>September 2017</a:t>
            </a:r>
          </a:p>
        </p:txBody>
      </p:sp>
      <p:sp>
        <p:nvSpPr>
          <p:cNvPr id="4" name="Footer Placeholder 3"/>
          <p:cNvSpPr>
            <a:spLocks noGrp="1"/>
          </p:cNvSpPr>
          <p:nvPr>
            <p:ph type="ftr" sz="quarter" idx="11"/>
          </p:nvPr>
        </p:nvSpPr>
        <p:spPr/>
        <p:txBody>
          <a:bodyPr/>
          <a:lstStyle/>
          <a:p>
            <a:r>
              <a:rPr lang="en-US" dirty="0"/>
              <a:t>R4-1709810</a:t>
            </a:r>
          </a:p>
        </p:txBody>
      </p:sp>
      <p:sp>
        <p:nvSpPr>
          <p:cNvPr id="5" name="Slide Number Placeholder 4"/>
          <p:cNvSpPr>
            <a:spLocks noGrp="1"/>
          </p:cNvSpPr>
          <p:nvPr>
            <p:ph type="sldNum" sz="quarter" idx="12"/>
          </p:nvPr>
        </p:nvSpPr>
        <p:spPr/>
        <p:txBody>
          <a:bodyPr/>
          <a:lstStyle/>
          <a:p>
            <a:fld id="{57CB76AC-E5DF-427C-ABDC-2F4FBD8E4B69}" type="slidenum">
              <a:rPr lang="en-US" smtClean="0"/>
              <a:pPr/>
              <a:t>‹#›</a:t>
            </a:fld>
            <a:endParaRPr lang="en-US" dirty="0"/>
          </a:p>
        </p:txBody>
      </p:sp>
    </p:spTree>
    <p:extLst>
      <p:ext uri="{BB962C8B-B14F-4D97-AF65-F5344CB8AC3E}">
        <p14:creationId xmlns:p14="http://schemas.microsoft.com/office/powerpoint/2010/main" val="4922417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8 Pictures with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This layout is primarily for equipment pictures</a:t>
            </a:r>
          </a:p>
        </p:txBody>
      </p:sp>
      <p:sp>
        <p:nvSpPr>
          <p:cNvPr id="7" name="Picture Placeholder 1"/>
          <p:cNvSpPr>
            <a:spLocks noGrp="1"/>
          </p:cNvSpPr>
          <p:nvPr>
            <p:ph type="pic" sz="quarter" idx="2"/>
          </p:nvPr>
        </p:nvSpPr>
        <p:spPr>
          <a:xfrm>
            <a:off x="360000" y="1026000"/>
            <a:ext cx="1962000" cy="1312200"/>
          </a:xfrm>
        </p:spPr>
        <p:txBody>
          <a:bodyPr/>
          <a:lstStyle>
            <a:lvl1pPr marL="0" indent="0">
              <a:buFontTx/>
              <a:buNone/>
              <a:defRPr/>
            </a:lvl1pPr>
          </a:lstStyle>
          <a:p>
            <a:r>
              <a:rPr lang="en-US" dirty="0"/>
              <a:t>Click icon to add picture</a:t>
            </a:r>
            <a:endParaRPr dirty="0"/>
          </a:p>
        </p:txBody>
      </p:sp>
      <p:sp>
        <p:nvSpPr>
          <p:cNvPr id="9" name="Picture Placeholder 2"/>
          <p:cNvSpPr>
            <a:spLocks noGrp="1"/>
          </p:cNvSpPr>
          <p:nvPr>
            <p:ph type="pic" sz="quarter" idx="3"/>
          </p:nvPr>
        </p:nvSpPr>
        <p:spPr>
          <a:xfrm>
            <a:off x="2466000" y="1026000"/>
            <a:ext cx="1962000" cy="1312200"/>
          </a:xfrm>
        </p:spPr>
        <p:txBody>
          <a:bodyPr/>
          <a:lstStyle>
            <a:lvl1pPr marL="0" indent="0">
              <a:buFontTx/>
              <a:buNone/>
              <a:defRPr/>
            </a:lvl1pPr>
          </a:lstStyle>
          <a:p>
            <a:r>
              <a:rPr lang="en-US" dirty="0"/>
              <a:t>Click icon to add picture</a:t>
            </a:r>
            <a:endParaRPr dirty="0"/>
          </a:p>
        </p:txBody>
      </p:sp>
      <p:sp>
        <p:nvSpPr>
          <p:cNvPr id="11" name="Picture Placeholder 3"/>
          <p:cNvSpPr>
            <a:spLocks noGrp="1"/>
          </p:cNvSpPr>
          <p:nvPr>
            <p:ph type="pic" sz="quarter" idx="4"/>
          </p:nvPr>
        </p:nvSpPr>
        <p:spPr>
          <a:xfrm>
            <a:off x="4572000" y="1026000"/>
            <a:ext cx="1962000" cy="1312200"/>
          </a:xfrm>
        </p:spPr>
        <p:txBody>
          <a:bodyPr/>
          <a:lstStyle>
            <a:lvl1pPr marL="0" indent="0">
              <a:buFontTx/>
              <a:buNone/>
              <a:defRPr/>
            </a:lvl1pPr>
          </a:lstStyle>
          <a:p>
            <a:r>
              <a:rPr lang="en-US" dirty="0"/>
              <a:t>Click icon to add picture</a:t>
            </a:r>
            <a:endParaRPr dirty="0"/>
          </a:p>
        </p:txBody>
      </p:sp>
      <p:sp>
        <p:nvSpPr>
          <p:cNvPr id="13" name="Picture Placeholder 4"/>
          <p:cNvSpPr>
            <a:spLocks noGrp="1"/>
          </p:cNvSpPr>
          <p:nvPr>
            <p:ph type="pic" sz="quarter" idx="5"/>
          </p:nvPr>
        </p:nvSpPr>
        <p:spPr>
          <a:xfrm>
            <a:off x="6678000" y="1026000"/>
            <a:ext cx="1962000" cy="1312200"/>
          </a:xfrm>
        </p:spPr>
        <p:txBody>
          <a:bodyPr/>
          <a:lstStyle>
            <a:lvl1pPr marL="0" indent="0">
              <a:buFontTx/>
              <a:buNone/>
              <a:defRPr/>
            </a:lvl1pPr>
          </a:lstStyle>
          <a:p>
            <a:r>
              <a:rPr lang="en-US" dirty="0"/>
              <a:t>Click icon to add picture</a:t>
            </a:r>
            <a:endParaRPr dirty="0"/>
          </a:p>
        </p:txBody>
      </p:sp>
      <p:sp>
        <p:nvSpPr>
          <p:cNvPr id="8" name="Picture Placeholder 5"/>
          <p:cNvSpPr>
            <a:spLocks noGrp="1"/>
          </p:cNvSpPr>
          <p:nvPr>
            <p:ph type="pic" sz="quarter" idx="6"/>
          </p:nvPr>
        </p:nvSpPr>
        <p:spPr>
          <a:xfrm>
            <a:off x="360000" y="2818800"/>
            <a:ext cx="1962000" cy="1312200"/>
          </a:xfrm>
        </p:spPr>
        <p:txBody>
          <a:bodyPr/>
          <a:lstStyle>
            <a:lvl1pPr marL="0" indent="0">
              <a:buFontTx/>
              <a:buNone/>
              <a:defRPr/>
            </a:lvl1pPr>
          </a:lstStyle>
          <a:p>
            <a:r>
              <a:rPr lang="en-US" dirty="0"/>
              <a:t>Click icon to add picture</a:t>
            </a:r>
            <a:endParaRPr dirty="0"/>
          </a:p>
        </p:txBody>
      </p:sp>
      <p:sp>
        <p:nvSpPr>
          <p:cNvPr id="10" name="Picture Placeholder 6"/>
          <p:cNvSpPr>
            <a:spLocks noGrp="1"/>
          </p:cNvSpPr>
          <p:nvPr>
            <p:ph type="pic" sz="quarter" idx="7"/>
          </p:nvPr>
        </p:nvSpPr>
        <p:spPr>
          <a:xfrm>
            <a:off x="2466000" y="2818800"/>
            <a:ext cx="1962000" cy="1312200"/>
          </a:xfrm>
        </p:spPr>
        <p:txBody>
          <a:bodyPr/>
          <a:lstStyle>
            <a:lvl1pPr marL="0" indent="0">
              <a:buFontTx/>
              <a:buNone/>
              <a:defRPr/>
            </a:lvl1pPr>
          </a:lstStyle>
          <a:p>
            <a:r>
              <a:rPr lang="en-US" dirty="0"/>
              <a:t>Click icon to add picture</a:t>
            </a:r>
            <a:endParaRPr dirty="0"/>
          </a:p>
        </p:txBody>
      </p:sp>
      <p:sp>
        <p:nvSpPr>
          <p:cNvPr id="12" name="Picture Placeholder 7"/>
          <p:cNvSpPr>
            <a:spLocks noGrp="1"/>
          </p:cNvSpPr>
          <p:nvPr>
            <p:ph type="pic" sz="quarter" idx="8"/>
          </p:nvPr>
        </p:nvSpPr>
        <p:spPr>
          <a:xfrm>
            <a:off x="4572000" y="2818800"/>
            <a:ext cx="1962000" cy="1312200"/>
          </a:xfrm>
        </p:spPr>
        <p:txBody>
          <a:bodyPr/>
          <a:lstStyle>
            <a:lvl1pPr marL="0" indent="0">
              <a:buFontTx/>
              <a:buNone/>
              <a:defRPr/>
            </a:lvl1pPr>
          </a:lstStyle>
          <a:p>
            <a:r>
              <a:rPr lang="en-US" dirty="0"/>
              <a:t>Click icon to add picture</a:t>
            </a:r>
            <a:endParaRPr dirty="0"/>
          </a:p>
        </p:txBody>
      </p:sp>
      <p:sp>
        <p:nvSpPr>
          <p:cNvPr id="14" name="Picture Placeholder 8"/>
          <p:cNvSpPr>
            <a:spLocks noGrp="1"/>
          </p:cNvSpPr>
          <p:nvPr>
            <p:ph type="pic" sz="quarter" idx="9"/>
          </p:nvPr>
        </p:nvSpPr>
        <p:spPr>
          <a:xfrm>
            <a:off x="6678000" y="2818800"/>
            <a:ext cx="1962000" cy="1312200"/>
          </a:xfrm>
        </p:spPr>
        <p:txBody>
          <a:bodyPr/>
          <a:lstStyle>
            <a:lvl1pPr marL="0" indent="0">
              <a:buFontTx/>
              <a:buNone/>
              <a:defRPr/>
            </a:lvl1pPr>
          </a:lstStyle>
          <a:p>
            <a:r>
              <a:rPr lang="en-US" dirty="0"/>
              <a:t>Click icon to add picture</a:t>
            </a:r>
            <a:endParaRPr dirty="0"/>
          </a:p>
        </p:txBody>
      </p:sp>
      <p:sp>
        <p:nvSpPr>
          <p:cNvPr id="15" name="Text Placeholder 1"/>
          <p:cNvSpPr>
            <a:spLocks noGrp="1"/>
          </p:cNvSpPr>
          <p:nvPr>
            <p:ph type="body" idx="41" hasCustomPrompt="1"/>
          </p:nvPr>
        </p:nvSpPr>
        <p:spPr>
          <a:xfrm>
            <a:off x="360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7" name="Text Placeholder 2"/>
          <p:cNvSpPr>
            <a:spLocks noGrp="1"/>
          </p:cNvSpPr>
          <p:nvPr>
            <p:ph type="body" idx="42" hasCustomPrompt="1"/>
          </p:nvPr>
        </p:nvSpPr>
        <p:spPr>
          <a:xfrm>
            <a:off x="2466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9" name="Text Placeholder 3"/>
          <p:cNvSpPr>
            <a:spLocks noGrp="1"/>
          </p:cNvSpPr>
          <p:nvPr>
            <p:ph type="body" idx="43" hasCustomPrompt="1"/>
          </p:nvPr>
        </p:nvSpPr>
        <p:spPr>
          <a:xfrm>
            <a:off x="4572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21" name="Text Placeholder 4"/>
          <p:cNvSpPr>
            <a:spLocks noGrp="1"/>
          </p:cNvSpPr>
          <p:nvPr>
            <p:ph type="body" idx="44" hasCustomPrompt="1"/>
          </p:nvPr>
        </p:nvSpPr>
        <p:spPr>
          <a:xfrm>
            <a:off x="6678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6" name="Text Placeholder 5"/>
          <p:cNvSpPr>
            <a:spLocks noGrp="1"/>
          </p:cNvSpPr>
          <p:nvPr>
            <p:ph type="body" idx="45" hasCustomPrompt="1"/>
          </p:nvPr>
        </p:nvSpPr>
        <p:spPr>
          <a:xfrm>
            <a:off x="360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8" name="Text Placeholder 6"/>
          <p:cNvSpPr>
            <a:spLocks noGrp="1"/>
          </p:cNvSpPr>
          <p:nvPr>
            <p:ph type="body" idx="46" hasCustomPrompt="1"/>
          </p:nvPr>
        </p:nvSpPr>
        <p:spPr>
          <a:xfrm>
            <a:off x="2466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20" name="Text Placeholder 7"/>
          <p:cNvSpPr>
            <a:spLocks noGrp="1"/>
          </p:cNvSpPr>
          <p:nvPr>
            <p:ph type="body" idx="47" hasCustomPrompt="1"/>
          </p:nvPr>
        </p:nvSpPr>
        <p:spPr>
          <a:xfrm>
            <a:off x="4572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22" name="Text Placeholder 8"/>
          <p:cNvSpPr>
            <a:spLocks noGrp="1"/>
          </p:cNvSpPr>
          <p:nvPr>
            <p:ph type="body" idx="48" hasCustomPrompt="1"/>
          </p:nvPr>
        </p:nvSpPr>
        <p:spPr>
          <a:xfrm>
            <a:off x="6678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3" name="Date Placeholder 2"/>
          <p:cNvSpPr>
            <a:spLocks noGrp="1"/>
          </p:cNvSpPr>
          <p:nvPr>
            <p:ph type="dt" sz="half" idx="10"/>
          </p:nvPr>
        </p:nvSpPr>
        <p:spPr/>
        <p:txBody>
          <a:bodyPr/>
          <a:lstStyle/>
          <a:p>
            <a:r>
              <a:rPr lang="en-US" dirty="0"/>
              <a:t>September 2017</a:t>
            </a:r>
          </a:p>
        </p:txBody>
      </p:sp>
      <p:sp>
        <p:nvSpPr>
          <p:cNvPr id="4" name="Footer Placeholder 3"/>
          <p:cNvSpPr>
            <a:spLocks noGrp="1"/>
          </p:cNvSpPr>
          <p:nvPr>
            <p:ph type="ftr" sz="quarter" idx="11"/>
          </p:nvPr>
        </p:nvSpPr>
        <p:spPr/>
        <p:txBody>
          <a:bodyPr/>
          <a:lstStyle/>
          <a:p>
            <a:r>
              <a:rPr lang="en-US" dirty="0"/>
              <a:t>R4-1709810</a:t>
            </a:r>
          </a:p>
        </p:txBody>
      </p:sp>
      <p:sp>
        <p:nvSpPr>
          <p:cNvPr id="5" name="Slide Number Placeholder 4"/>
          <p:cNvSpPr>
            <a:spLocks noGrp="1"/>
          </p:cNvSpPr>
          <p:nvPr>
            <p:ph type="sldNum" sz="quarter" idx="12"/>
          </p:nvPr>
        </p:nvSpPr>
        <p:spPr/>
        <p:txBody>
          <a:bodyPr/>
          <a:lstStyle/>
          <a:p>
            <a:fld id="{57CB76AC-E5DF-427C-ABDC-2F4FBD8E4B69}" type="slidenum">
              <a:rPr lang="en-US" smtClean="0"/>
              <a:pPr/>
              <a:t>‹#›</a:t>
            </a:fld>
            <a:endParaRPr lang="en-US" dirty="0"/>
          </a:p>
        </p:txBody>
      </p:sp>
    </p:spTree>
    <p:extLst>
      <p:ext uri="{BB962C8B-B14F-4D97-AF65-F5344CB8AC3E}">
        <p14:creationId xmlns:p14="http://schemas.microsoft.com/office/powerpoint/2010/main" val="3185933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idx="1" hasCustomPrompt="1"/>
          </p:nvPr>
        </p:nvSpPr>
        <p:spPr/>
        <p:txBody>
          <a:bodyPr/>
          <a:lstStyle>
            <a:lvl1pPr>
              <a:defRPr/>
            </a:lvl1p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p:cNvSpPr>
            <a:spLocks noGrp="1"/>
          </p:cNvSpPr>
          <p:nvPr>
            <p:ph type="dt" sz="half" idx="10"/>
          </p:nvPr>
        </p:nvSpPr>
        <p:spPr/>
        <p:txBody>
          <a:bodyPr/>
          <a:lstStyle/>
          <a:p>
            <a:r>
              <a:rPr lang="en-US" dirty="0"/>
              <a:t>September 2017</a:t>
            </a:r>
          </a:p>
        </p:txBody>
      </p:sp>
      <p:sp>
        <p:nvSpPr>
          <p:cNvPr id="11" name="Footer Placeholder 4"/>
          <p:cNvSpPr>
            <a:spLocks noGrp="1"/>
          </p:cNvSpPr>
          <p:nvPr>
            <p:ph type="ftr" sz="quarter" idx="11"/>
          </p:nvPr>
        </p:nvSpPr>
        <p:spPr/>
        <p:txBody>
          <a:bodyPr/>
          <a:lstStyle/>
          <a:p>
            <a:r>
              <a:rPr lang="en-US" dirty="0"/>
              <a:t>R4-1709810</a:t>
            </a:r>
          </a:p>
        </p:txBody>
      </p:sp>
      <p:sp>
        <p:nvSpPr>
          <p:cNvPr id="12" name="Slide Number Placeholder 12"/>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182634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Header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idx="1" hasCustomPrompt="1"/>
          </p:nvPr>
        </p:nvSpPr>
        <p:spPr>
          <a:xfrm>
            <a:off x="360000" y="1332000"/>
            <a:ext cx="8280000" cy="31788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1"/>
          <p:cNvSpPr>
            <a:spLocks noGrp="1"/>
          </p:cNvSpPr>
          <p:nvPr>
            <p:ph type="body" idx="13" hasCustomPrompt="1"/>
          </p:nvPr>
        </p:nvSpPr>
        <p:spPr>
          <a:xfrm>
            <a:off x="360000" y="1026000"/>
            <a:ext cx="8280000" cy="252000"/>
          </a:xfrm>
        </p:spPr>
        <p:txBody>
          <a:bodyPr wrap="none" anchor="b"/>
          <a:lstStyle>
            <a:lvl1pPr marL="0" indent="0">
              <a:lnSpc>
                <a:spcPct val="100000"/>
              </a:lnSpc>
              <a:buNone/>
              <a:defRPr sz="16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Enter subtitle (max. 1 line)</a:t>
            </a:r>
          </a:p>
        </p:txBody>
      </p:sp>
      <p:sp>
        <p:nvSpPr>
          <p:cNvPr id="10" name="Date Placeholder 3"/>
          <p:cNvSpPr>
            <a:spLocks noGrp="1"/>
          </p:cNvSpPr>
          <p:nvPr>
            <p:ph type="dt" sz="half" idx="10"/>
          </p:nvPr>
        </p:nvSpPr>
        <p:spPr/>
        <p:txBody>
          <a:bodyPr/>
          <a:lstStyle/>
          <a:p>
            <a:r>
              <a:rPr lang="en-US" dirty="0"/>
              <a:t>September 2017</a:t>
            </a:r>
          </a:p>
        </p:txBody>
      </p:sp>
      <p:sp>
        <p:nvSpPr>
          <p:cNvPr id="11" name="Footer Placeholder 4"/>
          <p:cNvSpPr>
            <a:spLocks noGrp="1"/>
          </p:cNvSpPr>
          <p:nvPr>
            <p:ph type="ftr" sz="quarter" idx="11"/>
          </p:nvPr>
        </p:nvSpPr>
        <p:spPr/>
        <p:txBody>
          <a:bodyPr/>
          <a:lstStyle/>
          <a:p>
            <a:r>
              <a:rPr lang="en-US" dirty="0"/>
              <a:t>R4-1709810</a:t>
            </a:r>
          </a:p>
        </p:txBody>
      </p:sp>
      <p:sp>
        <p:nvSpPr>
          <p:cNvPr id="12" name="Slide Number Placeholder 5"/>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3789081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grpSp>
        <p:nvGrpSpPr>
          <p:cNvPr id="2" name="Group 1"/>
          <p:cNvGrpSpPr/>
          <p:nvPr/>
        </p:nvGrpSpPr>
        <p:grpSpPr>
          <a:xfrm>
            <a:off x="0" y="0"/>
            <a:ext cx="9144000" cy="5143500"/>
            <a:chOff x="0" y="0"/>
            <a:chExt cx="9144000" cy="5143500"/>
          </a:xfrm>
        </p:grpSpPr>
        <p:pic>
          <p:nvPicPr>
            <p:cNvPr id="8" name="Grafik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Grafik 1"/>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250781" y="4487981"/>
              <a:ext cx="1782000" cy="540000"/>
            </a:xfrm>
            <a:prstGeom prst="rect">
              <a:avLst/>
            </a:prstGeom>
          </p:spPr>
        </p:pic>
      </p:grpSp>
      <p:sp>
        <p:nvSpPr>
          <p:cNvPr id="10" name="Date Placeholder 3"/>
          <p:cNvSpPr>
            <a:spLocks noGrp="1"/>
          </p:cNvSpPr>
          <p:nvPr>
            <p:ph type="dt" sz="half" idx="10"/>
          </p:nvPr>
        </p:nvSpPr>
        <p:spPr/>
        <p:txBody>
          <a:bodyPr/>
          <a:lstStyle/>
          <a:p>
            <a:r>
              <a:rPr lang="en-US" dirty="0"/>
              <a:t>September 2017</a:t>
            </a:r>
          </a:p>
        </p:txBody>
      </p:sp>
      <p:sp>
        <p:nvSpPr>
          <p:cNvPr id="11" name="Footer Placeholder 4"/>
          <p:cNvSpPr>
            <a:spLocks noGrp="1"/>
          </p:cNvSpPr>
          <p:nvPr>
            <p:ph type="ftr" sz="quarter" idx="11"/>
          </p:nvPr>
        </p:nvSpPr>
        <p:spPr/>
        <p:txBody>
          <a:bodyPr/>
          <a:lstStyle/>
          <a:p>
            <a:r>
              <a:rPr lang="en-US" dirty="0"/>
              <a:t>R4-1709810</a:t>
            </a:r>
          </a:p>
        </p:txBody>
      </p:sp>
      <p:sp>
        <p:nvSpPr>
          <p:cNvPr id="12" name="Slide Number Placeholder 5"/>
          <p:cNvSpPr>
            <a:spLocks noGrp="1"/>
          </p:cNvSpPr>
          <p:nvPr>
            <p:ph type="sldNum" sz="quarter" idx="12"/>
          </p:nvPr>
        </p:nvSpPr>
        <p:spPr/>
        <p:txBody>
          <a:bodyPr/>
          <a:lstStyle/>
          <a:p>
            <a:fld id="{57CB76AC-E5DF-427C-ABDC-2F4FBD8E4B69}" type="slidenum">
              <a:rPr lang="en-US" smtClean="0"/>
              <a:t>‹#›</a:t>
            </a:fld>
            <a:endParaRPr lang="en-US" dirty="0"/>
          </a:p>
        </p:txBody>
      </p:sp>
      <p:sp>
        <p:nvSpPr>
          <p:cNvPr id="7" name="Title 1"/>
          <p:cNvSpPr>
            <a:spLocks noGrp="1"/>
          </p:cNvSpPr>
          <p:nvPr>
            <p:ph type="title" hasCustomPrompt="1"/>
          </p:nvPr>
        </p:nvSpPr>
        <p:spPr>
          <a:xfrm>
            <a:off x="360000" y="162000"/>
            <a:ext cx="6300000" cy="1215000"/>
          </a:xfrm>
        </p:spPr>
        <p:txBody>
          <a:bodyPr/>
          <a:lstStyle/>
          <a:p>
            <a:r>
              <a:rPr lang="en-US" dirty="0"/>
              <a:t>Enter intertitle (max. 3 lines)</a:t>
            </a:r>
          </a:p>
        </p:txBody>
      </p:sp>
    </p:spTree>
    <p:extLst>
      <p:ext uri="{BB962C8B-B14F-4D97-AF65-F5344CB8AC3E}">
        <p14:creationId xmlns:p14="http://schemas.microsoft.com/office/powerpoint/2010/main" val="2869234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4050000" cy="34830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hasCustomPrompt="1"/>
          </p:nvPr>
        </p:nvSpPr>
        <p:spPr>
          <a:xfrm>
            <a:off x="4590000" y="1026000"/>
            <a:ext cx="4050000" cy="34830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4018062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14" name="Text Placeholder 1"/>
          <p:cNvSpPr>
            <a:spLocks noGrp="1"/>
          </p:cNvSpPr>
          <p:nvPr>
            <p:ph type="body" idx="13" hasCustomPrompt="1"/>
          </p:nvPr>
        </p:nvSpPr>
        <p:spPr>
          <a:xfrm>
            <a:off x="360000" y="1026000"/>
            <a:ext cx="4050000" cy="504000"/>
          </a:xfrm>
        </p:spPr>
        <p:txBody>
          <a:bodyPr anchor="b"/>
          <a:lstStyle>
            <a:lvl1pPr marL="0" indent="0">
              <a:lnSpc>
                <a:spcPct val="100000"/>
              </a:lnSpc>
              <a:buNone/>
              <a:defRPr sz="1600" b="1" baseline="0"/>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r>
              <a:rPr lang="en-US" dirty="0"/>
              <a:t>Enter subtitle</a:t>
            </a:r>
            <a:br>
              <a:rPr lang="en-US" dirty="0"/>
            </a:br>
            <a:r>
              <a:rPr lang="en-US" dirty="0"/>
              <a:t>(max. 2 lines)</a:t>
            </a:r>
          </a:p>
        </p:txBody>
      </p:sp>
      <p:sp>
        <p:nvSpPr>
          <p:cNvPr id="15" name="Text Placeholder 2"/>
          <p:cNvSpPr>
            <a:spLocks noGrp="1"/>
          </p:cNvSpPr>
          <p:nvPr>
            <p:ph type="body" idx="14" hasCustomPrompt="1"/>
          </p:nvPr>
        </p:nvSpPr>
        <p:spPr>
          <a:xfrm>
            <a:off x="4590000" y="1026000"/>
            <a:ext cx="4050000" cy="504000"/>
          </a:xfrm>
        </p:spPr>
        <p:txBody>
          <a:bodyPr anchor="b"/>
          <a:lstStyle>
            <a:lvl1pPr marL="0" indent="0">
              <a:lnSpc>
                <a:spcPct val="100000"/>
              </a:lnSpc>
              <a:buNone/>
              <a:defRPr sz="1600" b="1"/>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r>
              <a:rPr lang="en-US" dirty="0"/>
              <a:t>Enter subtitle</a:t>
            </a:r>
            <a:br>
              <a:rPr lang="en-US" dirty="0"/>
            </a:br>
            <a:r>
              <a:rPr lang="en-US" dirty="0"/>
              <a:t>(max. 2 lines)</a:t>
            </a:r>
          </a:p>
        </p:txBody>
      </p:sp>
      <p:sp>
        <p:nvSpPr>
          <p:cNvPr id="4" name="Content Placeholder 1"/>
          <p:cNvSpPr>
            <a:spLocks noGrp="1"/>
          </p:cNvSpPr>
          <p:nvPr>
            <p:ph sz="half" idx="1" hasCustomPrompt="1"/>
          </p:nvPr>
        </p:nvSpPr>
        <p:spPr>
          <a:xfrm>
            <a:off x="358775" y="1584000"/>
            <a:ext cx="4050000" cy="29268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half" idx="2" hasCustomPrompt="1"/>
          </p:nvPr>
        </p:nvSpPr>
        <p:spPr>
          <a:xfrm>
            <a:off x="4590000" y="1584000"/>
            <a:ext cx="4050000" cy="29268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r>
              <a:rPr lang="en-US" dirty="0"/>
              <a:t>September 2017</a:t>
            </a:r>
          </a:p>
        </p:txBody>
      </p:sp>
      <p:sp>
        <p:nvSpPr>
          <p:cNvPr id="8" name="Footer Placeholder 7"/>
          <p:cNvSpPr>
            <a:spLocks noGrp="1"/>
          </p:cNvSpPr>
          <p:nvPr>
            <p:ph type="ftr" sz="quarter" idx="11"/>
          </p:nvPr>
        </p:nvSpPr>
        <p:spPr/>
        <p:txBody>
          <a:bodyPr/>
          <a:lstStyle/>
          <a:p>
            <a:r>
              <a:rPr lang="en-US" dirty="0"/>
              <a:t>R4-1709810</a:t>
            </a:r>
          </a:p>
        </p:txBody>
      </p:sp>
      <p:sp>
        <p:nvSpPr>
          <p:cNvPr id="9" name="Slide Number Placeholder 8"/>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684508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Enter slide title (max. 2 lines)</a:t>
            </a:r>
            <a:br>
              <a:rPr lang="en-US" dirty="0"/>
            </a:br>
            <a:r>
              <a:rPr lang="en-US" dirty="0"/>
              <a:t>The 2nd line may be black if reasonable</a:t>
            </a:r>
            <a:br>
              <a:rPr lang="en-US" dirty="0"/>
            </a:br>
            <a:endParaRPr lang="en-US" dirty="0"/>
          </a:p>
        </p:txBody>
      </p:sp>
      <p:sp>
        <p:nvSpPr>
          <p:cNvPr id="3" name="Date Placeholder 2"/>
          <p:cNvSpPr>
            <a:spLocks noGrp="1"/>
          </p:cNvSpPr>
          <p:nvPr>
            <p:ph type="dt" sz="half" idx="10"/>
          </p:nvPr>
        </p:nvSpPr>
        <p:spPr/>
        <p:txBody>
          <a:bodyPr/>
          <a:lstStyle/>
          <a:p>
            <a:r>
              <a:rPr lang="en-US" dirty="0"/>
              <a:t>September 2017</a:t>
            </a:r>
          </a:p>
        </p:txBody>
      </p:sp>
      <p:sp>
        <p:nvSpPr>
          <p:cNvPr id="4" name="Footer Placeholder 3"/>
          <p:cNvSpPr>
            <a:spLocks noGrp="1"/>
          </p:cNvSpPr>
          <p:nvPr>
            <p:ph type="ftr" sz="quarter" idx="11"/>
          </p:nvPr>
        </p:nvSpPr>
        <p:spPr/>
        <p:txBody>
          <a:bodyPr/>
          <a:lstStyle/>
          <a:p>
            <a:r>
              <a:rPr lang="en-US" dirty="0"/>
              <a:t>R4-1709810</a:t>
            </a:r>
          </a:p>
        </p:txBody>
      </p:sp>
      <p:sp>
        <p:nvSpPr>
          <p:cNvPr id="5" name="Slide Number Placeholder 4"/>
          <p:cNvSpPr>
            <a:spLocks noGrp="1"/>
          </p:cNvSpPr>
          <p:nvPr>
            <p:ph type="sldNum" sz="quarter" idx="12"/>
          </p:nvPr>
        </p:nvSpPr>
        <p:spPr/>
        <p:txBody>
          <a:bodyPr/>
          <a:lstStyle/>
          <a:p>
            <a:fld id="{E64086BA-F4C1-4466-B31C-C9232764D356}" type="slidenum">
              <a:rPr lang="en-US" smtClean="0"/>
              <a:t>‹#›</a:t>
            </a:fld>
            <a:endParaRPr lang="en-US" dirty="0"/>
          </a:p>
        </p:txBody>
      </p:sp>
    </p:spTree>
    <p:extLst>
      <p:ext uri="{BB962C8B-B14F-4D97-AF65-F5344CB8AC3E}">
        <p14:creationId xmlns:p14="http://schemas.microsoft.com/office/powerpoint/2010/main" val="17058489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dirty="0"/>
              <a:t>September 2017</a:t>
            </a:r>
          </a:p>
        </p:txBody>
      </p:sp>
      <p:sp>
        <p:nvSpPr>
          <p:cNvPr id="3" name="Footer Placeholder 2"/>
          <p:cNvSpPr>
            <a:spLocks noGrp="1"/>
          </p:cNvSpPr>
          <p:nvPr>
            <p:ph type="ftr" sz="quarter" idx="11"/>
          </p:nvPr>
        </p:nvSpPr>
        <p:spPr/>
        <p:txBody>
          <a:bodyPr/>
          <a:lstStyle/>
          <a:p>
            <a:r>
              <a:rPr lang="en-US" dirty="0"/>
              <a:t>R4-1709810</a:t>
            </a:r>
          </a:p>
        </p:txBody>
      </p:sp>
      <p:sp>
        <p:nvSpPr>
          <p:cNvPr id="4" name="Slide Number Placeholder 3"/>
          <p:cNvSpPr>
            <a:spLocks noGrp="1"/>
          </p:cNvSpPr>
          <p:nvPr>
            <p:ph type="sldNum" sz="quarter" idx="12"/>
          </p:nvPr>
        </p:nvSpPr>
        <p:spPr/>
        <p:txBody>
          <a:bodyPr/>
          <a:lstStyle/>
          <a:p>
            <a:fld id="{E64086BA-F4C1-4466-B31C-C9232764D356}" type="slidenum">
              <a:rPr lang="en-US" smtClean="0"/>
              <a:t>‹#›</a:t>
            </a:fld>
            <a:endParaRPr lang="en-US" dirty="0"/>
          </a:p>
        </p:txBody>
      </p:sp>
    </p:spTree>
    <p:extLst>
      <p:ext uri="{BB962C8B-B14F-4D97-AF65-F5344CB8AC3E}">
        <p14:creationId xmlns:p14="http://schemas.microsoft.com/office/powerpoint/2010/main" val="3326366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Content and 1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lvl1p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1"/>
          <p:cNvSpPr>
            <a:spLocks noGrp="1"/>
          </p:cNvSpPr>
          <p:nvPr>
            <p:ph type="pic" sz="quarter" idx="2"/>
          </p:nvPr>
        </p:nvSpPr>
        <p:spPr>
          <a:xfrm>
            <a:off x="6480000" y="1026000"/>
            <a:ext cx="2664000" cy="3483000"/>
          </a:xfrm>
        </p:spPr>
        <p:txBody>
          <a:bodyPr/>
          <a:lstStyle>
            <a:lvl1pPr marL="0" indent="0">
              <a:buFontTx/>
              <a:buNone/>
              <a:defRPr/>
            </a:lvl1pPr>
          </a:lstStyle>
          <a:p>
            <a:r>
              <a:rPr lang="en-US" dirty="0"/>
              <a:t>Click icon to add picture</a:t>
            </a:r>
            <a:endParaRPr dirty="0"/>
          </a:p>
        </p:txBody>
      </p:sp>
      <p:sp>
        <p:nvSpPr>
          <p:cNvPr id="5" name="Date Placeholder 4"/>
          <p:cNvSpPr>
            <a:spLocks noGrp="1"/>
          </p:cNvSpPr>
          <p:nvPr>
            <p:ph type="dt" sz="half" idx="10"/>
          </p:nvPr>
        </p:nvSpPr>
        <p:spPr/>
        <p:txBody>
          <a:bodyPr/>
          <a:lstStyle/>
          <a:p>
            <a:r>
              <a:rPr lang="en-US" dirty="0"/>
              <a:t>September 2017</a:t>
            </a:r>
          </a:p>
        </p:txBody>
      </p:sp>
      <p:sp>
        <p:nvSpPr>
          <p:cNvPr id="6" name="Footer Placeholder 5"/>
          <p:cNvSpPr>
            <a:spLocks noGrp="1"/>
          </p:cNvSpPr>
          <p:nvPr>
            <p:ph type="ftr" sz="quarter" idx="11"/>
          </p:nvPr>
        </p:nvSpPr>
        <p:spPr/>
        <p:txBody>
          <a:bodyPr/>
          <a:lstStyle/>
          <a:p>
            <a:r>
              <a:rPr lang="en-US" dirty="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dirty="0"/>
          </a:p>
        </p:txBody>
      </p:sp>
    </p:spTree>
    <p:extLst>
      <p:ext uri="{BB962C8B-B14F-4D97-AF65-F5344CB8AC3E}">
        <p14:creationId xmlns:p14="http://schemas.microsoft.com/office/powerpoint/2010/main" val="4067234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162000"/>
            <a:ext cx="8280000" cy="810000"/>
          </a:xfrm>
          <a:prstGeom prst="rect">
            <a:avLst/>
          </a:prstGeom>
        </p:spPr>
        <p:txBody>
          <a:bodyPr vert="horz" lIns="0" tIns="0" rIns="0" bIns="0" rtlCol="0" anchor="t" anchorCtr="0">
            <a:noAutofit/>
          </a:bodyPr>
          <a:lstStyle/>
          <a:p>
            <a:r>
              <a:rPr lang="en-US" dirty="0"/>
              <a:t>Enter slide title (max. 2 lines)</a:t>
            </a:r>
            <a:br>
              <a:rPr lang="en-US" dirty="0"/>
            </a:br>
            <a:r>
              <a:rPr lang="en-US" dirty="0"/>
              <a:t>The 2nd line may be black if reasonable</a:t>
            </a:r>
          </a:p>
        </p:txBody>
      </p:sp>
      <p:sp>
        <p:nvSpPr>
          <p:cNvPr id="3" name="Text Placeholder 1"/>
          <p:cNvSpPr>
            <a:spLocks noGrp="1"/>
          </p:cNvSpPr>
          <p:nvPr>
            <p:ph type="body" idx="1"/>
          </p:nvPr>
        </p:nvSpPr>
        <p:spPr>
          <a:xfrm>
            <a:off x="360000" y="1026000"/>
            <a:ext cx="8280000" cy="3483000"/>
          </a:xfrm>
          <a:prstGeom prst="rect">
            <a:avLst/>
          </a:prstGeom>
        </p:spPr>
        <p:txBody>
          <a:bodyPr vert="horz" lIns="0" tIns="0" rIns="0" bIns="0" rtlCol="0">
            <a:noAutofit/>
          </a:bodyPr>
          <a:lstStyle/>
          <a:p>
            <a:pPr lvl="0"/>
            <a:r>
              <a:rPr lang="en-US" dirty="0"/>
              <a:t>Click to enter text</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4" name="Date Placeholder 3"/>
          <p:cNvSpPr>
            <a:spLocks noGrp="1"/>
          </p:cNvSpPr>
          <p:nvPr>
            <p:ph type="dt" sz="half" idx="10"/>
          </p:nvPr>
        </p:nvSpPr>
        <p:spPr>
          <a:xfrm>
            <a:off x="2592000" y="4791600"/>
            <a:ext cx="792000" cy="135000"/>
          </a:xfrm>
          <a:prstGeom prst="rect">
            <a:avLst/>
          </a:prstGeom>
        </p:spPr>
        <p:txBody>
          <a:bodyPr vert="horz" wrap="none" lIns="0" tIns="0" rIns="0" bIns="0" rtlCol="0" anchor="t" anchorCtr="0"/>
          <a:lstStyle>
            <a:lvl1pPr algn="l">
              <a:defRPr sz="1000">
                <a:solidFill>
                  <a:schemeClr val="tx1"/>
                </a:solidFill>
              </a:defRPr>
            </a:lvl1pPr>
          </a:lstStyle>
          <a:p>
            <a:r>
              <a:rPr lang="en-US" dirty="0"/>
              <a:t>September 2017</a:t>
            </a:r>
          </a:p>
        </p:txBody>
      </p:sp>
      <p:sp>
        <p:nvSpPr>
          <p:cNvPr id="5" name="Footer Placeholder 4"/>
          <p:cNvSpPr>
            <a:spLocks noGrp="1"/>
          </p:cNvSpPr>
          <p:nvPr>
            <p:ph type="ftr" sz="quarter" idx="11"/>
          </p:nvPr>
        </p:nvSpPr>
        <p:spPr>
          <a:xfrm>
            <a:off x="3420000" y="4791600"/>
            <a:ext cx="2880000" cy="135000"/>
          </a:xfrm>
          <a:prstGeom prst="rect">
            <a:avLst/>
          </a:prstGeom>
        </p:spPr>
        <p:txBody>
          <a:bodyPr vert="horz" wrap="none" lIns="0" tIns="0" rIns="0" bIns="0" rtlCol="0" anchor="t" anchorCtr="0"/>
          <a:lstStyle>
            <a:lvl1pPr algn="ctr">
              <a:defRPr sz="1000">
                <a:solidFill>
                  <a:schemeClr val="tx1"/>
                </a:solidFill>
              </a:defRPr>
            </a:lvl1pPr>
          </a:lstStyle>
          <a:p>
            <a:r>
              <a:rPr lang="en-US" dirty="0"/>
              <a:t>R4-1709810</a:t>
            </a:r>
          </a:p>
        </p:txBody>
      </p:sp>
      <p:sp>
        <p:nvSpPr>
          <p:cNvPr id="6" name="Slide Number Placeholder 5"/>
          <p:cNvSpPr>
            <a:spLocks noGrp="1"/>
          </p:cNvSpPr>
          <p:nvPr>
            <p:ph type="sldNum" sz="quarter" idx="12"/>
          </p:nvPr>
        </p:nvSpPr>
        <p:spPr>
          <a:xfrm>
            <a:off x="6300000" y="4791600"/>
            <a:ext cx="504000" cy="135000"/>
          </a:xfrm>
          <a:prstGeom prst="rect">
            <a:avLst/>
          </a:prstGeom>
        </p:spPr>
        <p:txBody>
          <a:bodyPr vert="horz" wrap="none" lIns="0" tIns="0" rIns="0" bIns="0" rtlCol="0" anchor="t" anchorCtr="0"/>
          <a:lstStyle>
            <a:lvl1pPr algn="r">
              <a:defRPr sz="1000">
                <a:solidFill>
                  <a:schemeClr val="tx1"/>
                </a:solidFill>
              </a:defRPr>
            </a:lvl1pPr>
          </a:lstStyle>
          <a:p>
            <a:fld id="{57CB76AC-E5DF-427C-ABDC-2F4FBD8E4B69}" type="slidenum">
              <a:rPr lang="en-US" smtClean="0"/>
              <a:pPr/>
              <a:t>‹#›</a:t>
            </a:fld>
            <a:endParaRPr lang="en-US" dirty="0"/>
          </a:p>
        </p:txBody>
      </p:sp>
    </p:spTree>
    <p:extLst>
      <p:ext uri="{BB962C8B-B14F-4D97-AF65-F5344CB8AC3E}">
        <p14:creationId xmlns:p14="http://schemas.microsoft.com/office/powerpoint/2010/main" val="351044523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Lst>
  <p:hf hdr="0"/>
  <p:txStyles>
    <p:titleStyle>
      <a:lvl1pPr algn="l" defTabSz="914400" rtl="0" eaLnBrk="1" latinLnBrk="0" hangingPunct="1">
        <a:spcBef>
          <a:spcPct val="0"/>
        </a:spcBef>
        <a:buNone/>
        <a:defRPr sz="2700" kern="1200" baseline="0">
          <a:solidFill>
            <a:schemeClr val="tx2"/>
          </a:solidFill>
          <a:latin typeface="+mj-lt"/>
          <a:ea typeface="+mj-ea"/>
          <a:cs typeface="+mj-cs"/>
        </a:defRPr>
      </a:lvl1pPr>
    </p:titleStyle>
    <p:bodyStyle>
      <a:lvl1pPr marL="180000" indent="-180000" algn="l" defTabSz="914400" rtl="0" eaLnBrk="1" latinLnBrk="0" hangingPunct="1">
        <a:lnSpc>
          <a:spcPct val="112000"/>
        </a:lnSpc>
        <a:spcBef>
          <a:spcPts val="0"/>
        </a:spcBef>
        <a:buSzPct val="105000"/>
        <a:buFont typeface="Arial Black" pitchFamily="34" charset="0"/>
        <a:buChar char="ı"/>
        <a:defRPr sz="1500" b="0" kern="1200">
          <a:solidFill>
            <a:schemeClr val="tx1"/>
          </a:solidFill>
          <a:latin typeface="+mn-lt"/>
          <a:ea typeface="+mn-ea"/>
          <a:cs typeface="+mn-cs"/>
        </a:defRPr>
      </a:lvl1pPr>
      <a:lvl2pPr marL="3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2pPr>
      <a:lvl3pPr marL="5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3pPr>
      <a:lvl4pPr marL="7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4pPr>
      <a:lvl5pPr marL="90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5pPr>
      <a:lvl6pPr marL="108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6pPr>
      <a:lvl7pPr marL="12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7pPr>
      <a:lvl8pPr marL="14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8pPr>
      <a:lvl9pPr marL="16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60000" y="1890000"/>
            <a:ext cx="7412400" cy="1291350"/>
          </a:xfrm>
        </p:spPr>
        <p:txBody>
          <a:bodyPr/>
          <a:lstStyle/>
          <a:p>
            <a:pPr marL="1260475" indent="-1260475">
              <a:spcAft>
                <a:spcPts val="600"/>
              </a:spcAft>
            </a:pPr>
            <a:r>
              <a:rPr lang="en-US" sz="1200" b="1" dirty="0">
                <a:latin typeface="Arial" panose="020B0604020202020204" pitchFamily="34" charset="0"/>
                <a:ea typeface="Times New Roman" panose="02020603050405020304" pitchFamily="18" charset="0"/>
              </a:rPr>
              <a:t>Source:	</a:t>
            </a:r>
            <a:r>
              <a:rPr lang="en-US" sz="1200" dirty="0">
                <a:latin typeface="Arial" panose="020B0604020202020204" pitchFamily="34" charset="0"/>
                <a:ea typeface="Times New Roman" panose="02020603050405020304" pitchFamily="18" charset="0"/>
              </a:rPr>
              <a:t>Keysight Technologies, (MVG Industries)</a:t>
            </a:r>
            <a:endParaRPr lang="en-GB" sz="1200" dirty="0">
              <a:latin typeface="Times New Roman" panose="02020603050405020304" pitchFamily="18" charset="0"/>
              <a:ea typeface="Times New Roman" panose="02020603050405020304" pitchFamily="18" charset="0"/>
            </a:endParaRPr>
          </a:p>
          <a:p>
            <a:pPr marL="1260475" indent="-1260475">
              <a:spcAft>
                <a:spcPts val="600"/>
              </a:spcAft>
            </a:pPr>
            <a:r>
              <a:rPr lang="en-US" sz="1200" b="1" dirty="0">
                <a:latin typeface="Arial" panose="020B0604020202020204" pitchFamily="34" charset="0"/>
                <a:ea typeface="Times New Roman" panose="02020603050405020304" pitchFamily="18" charset="0"/>
              </a:rPr>
              <a:t>Title:	</a:t>
            </a:r>
            <a:r>
              <a:rPr lang="en-US" sz="1200" dirty="0">
                <a:latin typeface="Arial" panose="020B0604020202020204" pitchFamily="34" charset="0"/>
                <a:ea typeface="Times New Roman" panose="02020603050405020304" pitchFamily="18" charset="0"/>
              </a:rPr>
              <a:t>Extension of quiet zone characterization method to include phase characterization</a:t>
            </a:r>
            <a:endParaRPr lang="en-GB" sz="1200" dirty="0">
              <a:latin typeface="Times New Roman" panose="02020603050405020304" pitchFamily="18" charset="0"/>
              <a:ea typeface="Times New Roman" panose="02020603050405020304" pitchFamily="18" charset="0"/>
            </a:endParaRPr>
          </a:p>
          <a:p>
            <a:pPr marL="1260475" indent="-1260475">
              <a:spcAft>
                <a:spcPts val="600"/>
              </a:spcAft>
            </a:pPr>
            <a:r>
              <a:rPr lang="en-US" sz="1200" b="1" dirty="0">
                <a:latin typeface="Arial" panose="020B0604020202020204" pitchFamily="34" charset="0"/>
                <a:ea typeface="Times New Roman" panose="02020603050405020304" pitchFamily="18" charset="0"/>
              </a:rPr>
              <a:t>Agenda item:</a:t>
            </a:r>
            <a:r>
              <a:rPr lang="en-US" sz="1200" dirty="0">
                <a:latin typeface="Arial" panose="020B0604020202020204" pitchFamily="34" charset="0"/>
                <a:ea typeface="Times New Roman" panose="02020603050405020304" pitchFamily="18" charset="0"/>
              </a:rPr>
              <a:t>	4.7.3.1</a:t>
            </a:r>
          </a:p>
          <a:p>
            <a:pPr marL="1260475" indent="-1260475">
              <a:spcAft>
                <a:spcPts val="600"/>
              </a:spcAft>
            </a:pPr>
            <a:r>
              <a:rPr lang="en-US" sz="1200" b="1" dirty="0">
                <a:latin typeface="Arial" panose="020B0604020202020204" pitchFamily="34" charset="0"/>
                <a:ea typeface="Times New Roman" panose="02020603050405020304" pitchFamily="18" charset="0"/>
              </a:rPr>
              <a:t>Document for:</a:t>
            </a:r>
            <a:r>
              <a:rPr lang="en-US" sz="1200" dirty="0">
                <a:latin typeface="Arial" panose="020B0604020202020204" pitchFamily="34" charset="0"/>
                <a:ea typeface="Times New Roman" panose="02020603050405020304" pitchFamily="18" charset="0"/>
              </a:rPr>
              <a:t>	Approval</a:t>
            </a:r>
            <a:endParaRPr lang="en-GB" sz="1200" dirty="0"/>
          </a:p>
        </p:txBody>
      </p:sp>
      <p:sp>
        <p:nvSpPr>
          <p:cNvPr id="3" name="Title 2"/>
          <p:cNvSpPr>
            <a:spLocks noGrp="1"/>
          </p:cNvSpPr>
          <p:nvPr>
            <p:ph type="ctrTitle"/>
          </p:nvPr>
        </p:nvSpPr>
        <p:spPr>
          <a:xfrm>
            <a:off x="360000" y="162000"/>
            <a:ext cx="8479200" cy="1215000"/>
          </a:xfrm>
        </p:spPr>
        <p:txBody>
          <a:bodyPr/>
          <a:lstStyle/>
          <a:p>
            <a:pPr hangingPunct="0"/>
            <a:r>
              <a:rPr lang="en-US" sz="1100" b="1" dirty="0">
                <a:solidFill>
                  <a:schemeClr val="tx1"/>
                </a:solidFill>
                <a:latin typeface="Arial" panose="020B0604020202020204" pitchFamily="34" charset="0"/>
                <a:ea typeface="Times New Roman" panose="02020603050405020304" pitchFamily="18" charset="0"/>
              </a:rPr>
              <a:t>3GPP TSG-RAN WG4 Meeting #AH1801						</a:t>
            </a:r>
            <a:r>
              <a:rPr lang="es-ES_tradnl" sz="1100" b="1" dirty="0">
                <a:solidFill>
                  <a:schemeClr val="tx1"/>
                </a:solidFill>
                <a:latin typeface="Arial" panose="020B0604020202020204" pitchFamily="34" charset="0"/>
              </a:rPr>
              <a:t>R4-1800885</a:t>
            </a:r>
            <a:br>
              <a:rPr lang="en-US" sz="1100" b="1" dirty="0">
                <a:solidFill>
                  <a:schemeClr val="tx1"/>
                </a:solidFill>
                <a:latin typeface="Arial" panose="020B0604020202020204" pitchFamily="34" charset="0"/>
                <a:ea typeface="Times New Roman" panose="02020603050405020304" pitchFamily="18" charset="0"/>
              </a:rPr>
            </a:br>
            <a:r>
              <a:rPr lang="en-US" sz="1100" b="1" dirty="0">
                <a:solidFill>
                  <a:schemeClr val="tx1"/>
                </a:solidFill>
                <a:latin typeface="Arial" panose="020B0604020202020204" pitchFamily="34" charset="0"/>
                <a:ea typeface="Times New Roman" panose="02020603050405020304" pitchFamily="18" charset="0"/>
              </a:rPr>
              <a:t>San Diego, US, 22nd – 26th Jan 2018</a:t>
            </a:r>
            <a:br>
              <a:rPr lang="en-US" sz="1100" b="1" dirty="0">
                <a:solidFill>
                  <a:schemeClr val="tx1"/>
                </a:solidFill>
                <a:latin typeface="Arial" panose="020B0604020202020204" pitchFamily="34" charset="0"/>
                <a:ea typeface="Times New Roman" panose="02020603050405020304" pitchFamily="18" charset="0"/>
              </a:rPr>
            </a:br>
            <a:br>
              <a:rPr lang="en-US" sz="1100" b="1" dirty="0">
                <a:solidFill>
                  <a:schemeClr val="tx1"/>
                </a:solidFill>
                <a:latin typeface="Arial" panose="020B0604020202020204" pitchFamily="34" charset="0"/>
                <a:ea typeface="Times New Roman" panose="02020603050405020304" pitchFamily="18" charset="0"/>
              </a:rPr>
            </a:br>
            <a:r>
              <a:rPr lang="de-DE" sz="1100" b="1" dirty="0">
                <a:solidFill>
                  <a:schemeClr val="tx1"/>
                </a:solidFill>
                <a:latin typeface="Arial" panose="020B0604020202020204" pitchFamily="34" charset="0"/>
                <a:ea typeface="Times New Roman" panose="02020603050405020304" pitchFamily="18" charset="0"/>
              </a:rPr>
              <a:t>	            										</a:t>
            </a:r>
            <a:br>
              <a:rPr lang="de-DE" sz="1100" b="1" dirty="0">
                <a:solidFill>
                  <a:schemeClr val="tx1"/>
                </a:solidFill>
                <a:latin typeface="Arial" panose="020B0604020202020204" pitchFamily="34" charset="0"/>
                <a:ea typeface="Times New Roman" panose="02020603050405020304" pitchFamily="18" charset="0"/>
              </a:rPr>
            </a:br>
            <a:endParaRPr lang="en-US" sz="1100" dirty="0">
              <a:solidFill>
                <a:schemeClr val="tx1"/>
              </a:solidFill>
              <a:effectLst/>
              <a:latin typeface="Times New Roman" panose="02020603050405020304" pitchFamily="18" charset="0"/>
              <a:ea typeface="Times New Roman" panose="02020603050405020304" pitchFamily="18" charset="0"/>
            </a:endParaRPr>
          </a:p>
        </p:txBody>
      </p:sp>
      <p:sp>
        <p:nvSpPr>
          <p:cNvPr id="14"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Tree>
    <p:custDataLst>
      <p:tags r:id="rId1"/>
    </p:custDataLst>
    <p:extLst>
      <p:ext uri="{BB962C8B-B14F-4D97-AF65-F5344CB8AC3E}">
        <p14:creationId xmlns:p14="http://schemas.microsoft.com/office/powerpoint/2010/main" val="39319413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 of this Contribution</a:t>
            </a:r>
          </a:p>
        </p:txBody>
      </p:sp>
      <p:sp>
        <p:nvSpPr>
          <p:cNvPr id="3" name="Content Placeholder 2"/>
          <p:cNvSpPr>
            <a:spLocks noGrp="1"/>
          </p:cNvSpPr>
          <p:nvPr>
            <p:ph idx="1"/>
          </p:nvPr>
        </p:nvSpPr>
        <p:spPr/>
        <p:txBody>
          <a:bodyPr/>
          <a:lstStyle/>
          <a:p>
            <a:r>
              <a:rPr lang="en-GB" dirty="0">
                <a:latin typeface="+mj-lt"/>
              </a:rPr>
              <a:t>This document addresses the method to characterize phase in the quiet zone. The outcome from the characterization would give the as phase ripple/curvature </a:t>
            </a:r>
          </a:p>
          <a:p>
            <a:r>
              <a:rPr lang="en-GB" dirty="0">
                <a:latin typeface="+mj-lt"/>
              </a:rPr>
              <a:t>R4-1711278 presents a TP (TR38810) describing the amplitude ripple characterization procedure for FR2.</a:t>
            </a:r>
          </a:p>
          <a:p>
            <a:pPr lvl="1"/>
            <a:r>
              <a:rPr lang="en-GB" dirty="0">
                <a:latin typeface="+mj-lt"/>
              </a:rPr>
              <a:t>The outcome of the amplitude ripple test gives </a:t>
            </a:r>
          </a:p>
          <a:p>
            <a:pPr lvl="2"/>
            <a:r>
              <a:rPr lang="en-GB" dirty="0">
                <a:latin typeface="+mj-lt"/>
              </a:rPr>
              <a:t>surface standard deviation that effectively predicts the variation of the TRP/TRS measurements</a:t>
            </a:r>
          </a:p>
          <a:p>
            <a:pPr lvl="2"/>
            <a:r>
              <a:rPr lang="en-GB" dirty="0">
                <a:latin typeface="+mj-lt"/>
              </a:rPr>
              <a:t>spherical surface integrals of EIRP/EIS. </a:t>
            </a:r>
          </a:p>
          <a:p>
            <a:r>
              <a:rPr lang="en-US" dirty="0">
                <a:latin typeface="+mj-lt"/>
              </a:rPr>
              <a:t>The objective of this contribution is to introduce a ‘Characterization of the phase ripple/ curvature in the Quiet Zone’ test procedure.</a:t>
            </a:r>
          </a:p>
          <a:p>
            <a:r>
              <a:rPr lang="en-US" dirty="0">
                <a:latin typeface="+mj-lt"/>
              </a:rPr>
              <a:t>The reference antenna for the setup is FFS based on certain boundary conditions (R4-1711825)</a:t>
            </a:r>
          </a:p>
          <a:p>
            <a:r>
              <a:rPr lang="en-US" dirty="0">
                <a:latin typeface="+mj-lt"/>
              </a:rPr>
              <a:t>Once agreement is reached, the TP (R4-1711278) will be appended.</a:t>
            </a:r>
          </a:p>
          <a:p>
            <a:endParaRPr lang="en-US" dirty="0">
              <a:latin typeface="+mj-lt"/>
            </a:endParaRPr>
          </a:p>
          <a:p>
            <a:endParaRPr lang="en-US" dirty="0">
              <a:latin typeface="+mj-lt"/>
            </a:endParaRPr>
          </a:p>
          <a:p>
            <a:endParaRPr lang="en-US" dirty="0">
              <a:latin typeface="+mj-lt"/>
            </a:endParaRPr>
          </a:p>
        </p:txBody>
      </p:sp>
      <p:sp>
        <p:nvSpPr>
          <p:cNvPr id="4" name="Date Placeholder 3"/>
          <p:cNvSpPr>
            <a:spLocks noGrp="1"/>
          </p:cNvSpPr>
          <p:nvPr>
            <p:ph type="dt" sz="half" idx="10"/>
          </p:nvPr>
        </p:nvSpPr>
        <p:spPr/>
        <p:txBody>
          <a:bodyPr/>
          <a:lstStyle/>
          <a:p>
            <a:r>
              <a:rPr lang="en-US" dirty="0"/>
              <a:t>December 2017</a:t>
            </a:r>
          </a:p>
        </p:txBody>
      </p:sp>
      <p:sp>
        <p:nvSpPr>
          <p:cNvPr id="5" name="Footer Placeholder 4"/>
          <p:cNvSpPr>
            <a:spLocks noGrp="1"/>
          </p:cNvSpPr>
          <p:nvPr>
            <p:ph type="ftr" sz="quarter" idx="11"/>
          </p:nvPr>
        </p:nvSpPr>
        <p:spPr/>
        <p:txBody>
          <a:bodyPr/>
          <a:lstStyle/>
          <a:p>
            <a:r>
              <a:rPr lang="en-US" dirty="0"/>
              <a:t>R4-171XXXX</a:t>
            </a:r>
          </a:p>
        </p:txBody>
      </p:sp>
      <p:sp>
        <p:nvSpPr>
          <p:cNvPr id="6" name="Slide Number Placeholder 5"/>
          <p:cNvSpPr>
            <a:spLocks noGrp="1"/>
          </p:cNvSpPr>
          <p:nvPr>
            <p:ph type="sldNum" sz="quarter" idx="12"/>
          </p:nvPr>
        </p:nvSpPr>
        <p:spPr/>
        <p:txBody>
          <a:bodyPr/>
          <a:lstStyle/>
          <a:p>
            <a:fld id="{57CB76AC-E5DF-427C-ABDC-2F4FBD8E4B69}" type="slidenum">
              <a:rPr lang="en-US" smtClean="0"/>
              <a:t>2</a:t>
            </a:fld>
            <a:endParaRPr lang="en-US" dirty="0"/>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Tree>
    <p:custDataLst>
      <p:tags r:id="rId1"/>
    </p:custDataLst>
    <p:extLst>
      <p:ext uri="{BB962C8B-B14F-4D97-AF65-F5344CB8AC3E}">
        <p14:creationId xmlns:p14="http://schemas.microsoft.com/office/powerpoint/2010/main" val="32045999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Contribution to MU due to phase and amplitude variation</a:t>
            </a:r>
          </a:p>
        </p:txBody>
      </p:sp>
      <p:sp>
        <p:nvSpPr>
          <p:cNvPr id="3" name="Content Placeholder 2"/>
          <p:cNvSpPr>
            <a:spLocks noGrp="1"/>
          </p:cNvSpPr>
          <p:nvPr>
            <p:ph idx="1"/>
          </p:nvPr>
        </p:nvSpPr>
        <p:spPr>
          <a:xfrm>
            <a:off x="360000" y="1026000"/>
            <a:ext cx="8280000" cy="2917350"/>
          </a:xfrm>
        </p:spPr>
        <p:txBody>
          <a:bodyPr/>
          <a:lstStyle/>
          <a:p>
            <a:r>
              <a:rPr lang="en-US" sz="1400" dirty="0">
                <a:latin typeface="+mj-lt"/>
              </a:rPr>
              <a:t>Due to the use of phased array in the FR2 both amplitude and phase characteristics of the quiet zone is important to be characterized.</a:t>
            </a:r>
          </a:p>
          <a:p>
            <a:r>
              <a:rPr lang="en-US" sz="1400" dirty="0">
                <a:latin typeface="+mj-lt"/>
              </a:rPr>
              <a:t>High amplitude or phase variation will cause non-coherent summation of the wave fronts from the individual elements. </a:t>
            </a:r>
          </a:p>
          <a:p>
            <a:r>
              <a:rPr lang="en-US" sz="1400" dirty="0">
                <a:latin typeface="+mj-lt"/>
              </a:rPr>
              <a:t>The variation of MU due to these variations in the DUT performance depends on </a:t>
            </a:r>
          </a:p>
          <a:p>
            <a:pPr lvl="1"/>
            <a:r>
              <a:rPr lang="en-US" sz="1400" dirty="0">
                <a:latin typeface="+mj-lt"/>
              </a:rPr>
              <a:t>size of the phase array, topology of the array, element type used and the offset distance of the array from center of the quiet zone.</a:t>
            </a:r>
          </a:p>
        </p:txBody>
      </p:sp>
      <p:sp>
        <p:nvSpPr>
          <p:cNvPr id="6" name="Slide Number Placeholder 5"/>
          <p:cNvSpPr>
            <a:spLocks noGrp="1"/>
          </p:cNvSpPr>
          <p:nvPr>
            <p:ph type="sldNum" sz="quarter" idx="12"/>
          </p:nvPr>
        </p:nvSpPr>
        <p:spPr/>
        <p:txBody>
          <a:bodyPr/>
          <a:lstStyle/>
          <a:p>
            <a:fld id="{57CB76AC-E5DF-427C-ABDC-2F4FBD8E4B69}" type="slidenum">
              <a:rPr lang="en-US" smtClean="0"/>
              <a:t>3</a:t>
            </a:fld>
            <a:endParaRPr lang="en-US" dirty="0"/>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
        <p:nvSpPr>
          <p:cNvPr id="8" name="Date Placeholder 3">
            <a:extLst>
              <a:ext uri="{FF2B5EF4-FFF2-40B4-BE49-F238E27FC236}">
                <a16:creationId xmlns:a16="http://schemas.microsoft.com/office/drawing/2014/main" id="{C5E00FA6-D6BF-4F72-B3C0-DFAAECAE9E0B}"/>
              </a:ext>
            </a:extLst>
          </p:cNvPr>
          <p:cNvSpPr>
            <a:spLocks noGrp="1"/>
          </p:cNvSpPr>
          <p:nvPr>
            <p:ph type="dt" sz="half" idx="10"/>
          </p:nvPr>
        </p:nvSpPr>
        <p:spPr>
          <a:xfrm>
            <a:off x="2592000" y="4791600"/>
            <a:ext cx="792000" cy="135000"/>
          </a:xfrm>
        </p:spPr>
        <p:txBody>
          <a:bodyPr/>
          <a:lstStyle/>
          <a:p>
            <a:r>
              <a:rPr lang="en-US" dirty="0"/>
              <a:t>December 2017</a:t>
            </a:r>
          </a:p>
        </p:txBody>
      </p:sp>
      <p:sp>
        <p:nvSpPr>
          <p:cNvPr id="9" name="Footer Placeholder 4">
            <a:extLst>
              <a:ext uri="{FF2B5EF4-FFF2-40B4-BE49-F238E27FC236}">
                <a16:creationId xmlns:a16="http://schemas.microsoft.com/office/drawing/2014/main" id="{A155E78B-413F-4AAA-9471-2F18DFB51F12}"/>
              </a:ext>
            </a:extLst>
          </p:cNvPr>
          <p:cNvSpPr>
            <a:spLocks noGrp="1"/>
          </p:cNvSpPr>
          <p:nvPr>
            <p:ph type="ftr" sz="quarter" idx="11"/>
          </p:nvPr>
        </p:nvSpPr>
        <p:spPr>
          <a:xfrm>
            <a:off x="3420000" y="4791600"/>
            <a:ext cx="2880000" cy="135000"/>
          </a:xfrm>
        </p:spPr>
        <p:txBody>
          <a:bodyPr/>
          <a:lstStyle/>
          <a:p>
            <a:r>
              <a:rPr lang="en-US" dirty="0"/>
              <a:t>R4-171XXXX</a:t>
            </a:r>
          </a:p>
        </p:txBody>
      </p:sp>
    </p:spTree>
    <p:custDataLst>
      <p:tags r:id="rId1"/>
    </p:custDataLst>
    <p:extLst>
      <p:ext uri="{BB962C8B-B14F-4D97-AF65-F5344CB8AC3E}">
        <p14:creationId xmlns:p14="http://schemas.microsoft.com/office/powerpoint/2010/main" val="15882500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QZ Phase ripple and taper test procedure</a:t>
            </a:r>
          </a:p>
        </p:txBody>
      </p:sp>
      <p:sp>
        <p:nvSpPr>
          <p:cNvPr id="3" name="Content Placeholder 2"/>
          <p:cNvSpPr>
            <a:spLocks noGrp="1"/>
          </p:cNvSpPr>
          <p:nvPr>
            <p:ph idx="1"/>
          </p:nvPr>
        </p:nvSpPr>
        <p:spPr>
          <a:xfrm>
            <a:off x="190521" y="819150"/>
            <a:ext cx="5736000" cy="2514600"/>
          </a:xfrm>
        </p:spPr>
        <p:txBody>
          <a:bodyPr/>
          <a:lstStyle/>
          <a:p>
            <a:r>
              <a:rPr lang="en-US" sz="1200" dirty="0">
                <a:latin typeface="+mj-lt"/>
              </a:rPr>
              <a:t>The phase characterization is a relative measurement made from the center of the test zone.</a:t>
            </a:r>
          </a:p>
          <a:p>
            <a:pPr lvl="1"/>
            <a:r>
              <a:rPr lang="en-US" sz="1200" dirty="0">
                <a:latin typeface="+mj-lt"/>
              </a:rPr>
              <a:t>Place the reference antenna at the center of the QZ and point it straight to the measurement antenna.</a:t>
            </a:r>
          </a:p>
          <a:p>
            <a:pPr lvl="1"/>
            <a:r>
              <a:rPr lang="en-US" sz="1200" dirty="0">
                <a:latin typeface="+mj-lt"/>
              </a:rPr>
              <a:t>Connect both the antennas to a VNA</a:t>
            </a:r>
          </a:p>
          <a:p>
            <a:pPr lvl="1"/>
            <a:r>
              <a:rPr lang="en-US" sz="1200" dirty="0">
                <a:latin typeface="+mj-lt"/>
              </a:rPr>
              <a:t>Calibrate this position with “through” measurement (S21) to set this as 0˚</a:t>
            </a:r>
          </a:p>
          <a:p>
            <a:pPr lvl="2"/>
            <a:r>
              <a:rPr lang="en-US" sz="1200" dirty="0">
                <a:latin typeface="+mj-lt"/>
              </a:rPr>
              <a:t>Calibration needs to be performed for both polarizations separately</a:t>
            </a:r>
          </a:p>
          <a:p>
            <a:pPr lvl="1"/>
            <a:r>
              <a:rPr lang="en-US" sz="1200" dirty="0">
                <a:latin typeface="+mj-lt"/>
              </a:rPr>
              <a:t>Move the reference antenna to all the points within the sphere defining the size of the quiet zone (D=15cm agreed) </a:t>
            </a:r>
          </a:p>
          <a:p>
            <a:pPr lvl="2"/>
            <a:r>
              <a:rPr lang="en-US" sz="1200" dirty="0">
                <a:latin typeface="+mj-lt"/>
              </a:rPr>
              <a:t>Measurement in both polarizations need to be performed.</a:t>
            </a:r>
          </a:p>
          <a:p>
            <a:pPr lvl="1"/>
            <a:r>
              <a:rPr lang="en-US" sz="1200" dirty="0">
                <a:latin typeface="+mj-lt"/>
              </a:rPr>
              <a:t>Step size required for calibration is </a:t>
            </a:r>
            <a:r>
              <a:rPr lang="el-GR" sz="1200" dirty="0">
                <a:latin typeface="Tahoma" panose="020B0604030504040204" pitchFamily="34" charset="0"/>
                <a:ea typeface="Tahoma" panose="020B0604030504040204" pitchFamily="34" charset="0"/>
                <a:cs typeface="Tahoma" panose="020B0604030504040204" pitchFamily="34" charset="0"/>
              </a:rPr>
              <a:t>λ</a:t>
            </a:r>
            <a:r>
              <a:rPr lang="en-US" sz="1200" dirty="0">
                <a:latin typeface="+mj-lt"/>
                <a:ea typeface="Tahoma" panose="020B0604030504040204" pitchFamily="34" charset="0"/>
                <a:cs typeface="Tahoma" panose="020B0604030504040204" pitchFamily="34" charset="0"/>
              </a:rPr>
              <a:t>/4 (2.6mm at 28GHz and 1.7mm at 43.5GHz)</a:t>
            </a:r>
          </a:p>
          <a:p>
            <a:pPr lvl="2"/>
            <a:r>
              <a:rPr lang="en-US" sz="1200" dirty="0">
                <a:highlight>
                  <a:srgbClr val="FFFF00"/>
                </a:highlight>
                <a:latin typeface="+mj-lt"/>
                <a:ea typeface="Tahoma" panose="020B0604030504040204" pitchFamily="34" charset="0"/>
                <a:cs typeface="Tahoma" panose="020B0604030504040204" pitchFamily="34" charset="0"/>
              </a:rPr>
              <a:t>For reducing the number of steps, step size of n*3</a:t>
            </a:r>
            <a:r>
              <a:rPr lang="el-GR" sz="1200" dirty="0">
                <a:highlight>
                  <a:srgbClr val="FFFF00"/>
                </a:highlight>
                <a:latin typeface="+mj-lt"/>
                <a:ea typeface="Tahoma" panose="020B0604030504040204" pitchFamily="34" charset="0"/>
                <a:cs typeface="Tahoma" panose="020B0604030504040204" pitchFamily="34" charset="0"/>
              </a:rPr>
              <a:t>λ</a:t>
            </a:r>
            <a:r>
              <a:rPr lang="en-US" sz="1200" dirty="0">
                <a:highlight>
                  <a:srgbClr val="FFFF00"/>
                </a:highlight>
                <a:latin typeface="+mj-lt"/>
                <a:ea typeface="Tahoma" panose="020B0604030504040204" pitchFamily="34" charset="0"/>
                <a:cs typeface="Tahoma" panose="020B0604030504040204" pitchFamily="34" charset="0"/>
              </a:rPr>
              <a:t>/4 can be considered, n to be FFS</a:t>
            </a:r>
          </a:p>
          <a:p>
            <a:pPr lvl="2"/>
            <a:r>
              <a:rPr lang="en-US" sz="1200" dirty="0">
                <a:highlight>
                  <a:srgbClr val="FFFF00"/>
                </a:highlight>
                <a:latin typeface="+mj-lt"/>
                <a:ea typeface="Tahoma" panose="020B0604030504040204" pitchFamily="34" charset="0"/>
                <a:cs typeface="Tahoma" panose="020B0604030504040204" pitchFamily="34" charset="0"/>
              </a:rPr>
              <a:t>With larger step size the ripple cannot be captured but the phase taper can still be captured</a:t>
            </a:r>
            <a:endParaRPr lang="en-US" sz="1200" dirty="0">
              <a:highlight>
                <a:srgbClr val="FFFF00"/>
              </a:highlight>
              <a:latin typeface="+mj-lt"/>
            </a:endParaRPr>
          </a:p>
        </p:txBody>
      </p:sp>
      <p:sp>
        <p:nvSpPr>
          <p:cNvPr id="6" name="Slide Number Placeholder 5"/>
          <p:cNvSpPr>
            <a:spLocks noGrp="1"/>
          </p:cNvSpPr>
          <p:nvPr>
            <p:ph type="sldNum" sz="quarter" idx="12"/>
          </p:nvPr>
        </p:nvSpPr>
        <p:spPr/>
        <p:txBody>
          <a:bodyPr/>
          <a:lstStyle/>
          <a:p>
            <a:fld id="{57CB76AC-E5DF-427C-ABDC-2F4FBD8E4B69}" type="slidenum">
              <a:rPr lang="en-US" smtClean="0"/>
              <a:t>4</a:t>
            </a:fld>
            <a:endParaRPr lang="en-US" dirty="0"/>
          </a:p>
        </p:txBody>
      </p:sp>
      <p:sp>
        <p:nvSpPr>
          <p:cNvPr id="25"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
        <p:nvSpPr>
          <p:cNvPr id="11" name="Content Placeholder 2"/>
          <p:cNvSpPr txBox="1">
            <a:spLocks/>
          </p:cNvSpPr>
          <p:nvPr/>
        </p:nvSpPr>
        <p:spPr>
          <a:xfrm>
            <a:off x="352438" y="3442101"/>
            <a:ext cx="7562784" cy="1263249"/>
          </a:xfrm>
          <a:prstGeom prst="rect">
            <a:avLst/>
          </a:prstGeom>
        </p:spPr>
        <p:txBody>
          <a:bodyPr vert="horz" lIns="0" tIns="0" rIns="0" bIns="0" rtlCol="0">
            <a:noAutofit/>
          </a:bodyPr>
          <a:lstStyle>
            <a:lvl1pPr marL="180000" indent="-180000" algn="l" defTabSz="914400" rtl="0" eaLnBrk="1" latinLnBrk="0" hangingPunct="1">
              <a:lnSpc>
                <a:spcPct val="112000"/>
              </a:lnSpc>
              <a:spcBef>
                <a:spcPts val="0"/>
              </a:spcBef>
              <a:buSzPct val="105000"/>
              <a:buFont typeface="Arial Black" pitchFamily="34" charset="0"/>
              <a:buChar char="ı"/>
              <a:defRPr sz="1500" b="0" kern="1200">
                <a:solidFill>
                  <a:schemeClr val="tx1"/>
                </a:solidFill>
                <a:latin typeface="+mn-lt"/>
                <a:ea typeface="+mn-ea"/>
                <a:cs typeface="+mn-cs"/>
              </a:defRPr>
            </a:lvl1pPr>
            <a:lvl2pPr marL="3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2pPr>
            <a:lvl3pPr marL="5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3pPr>
            <a:lvl4pPr marL="7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4pPr>
            <a:lvl5pPr marL="90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5pPr>
            <a:lvl6pPr marL="108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6pPr>
            <a:lvl7pPr marL="12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7pPr>
            <a:lvl8pPr marL="14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8pPr>
            <a:lvl9pPr marL="16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9pPr>
          </a:lstStyle>
          <a:p>
            <a:r>
              <a:rPr lang="en-US" sz="1200" b="1" dirty="0">
                <a:highlight>
                  <a:srgbClr val="FFFF00"/>
                </a:highlight>
                <a:latin typeface="+mj-lt"/>
              </a:rPr>
              <a:t>Observation: The phase taper across the full volume of the quiet zone will impact the measurement results. Hence the through calibration is to be done only once at the center of the quiet zone</a:t>
            </a:r>
          </a:p>
          <a:p>
            <a:r>
              <a:rPr lang="en-US" sz="1200" b="1" dirty="0">
                <a:latin typeface="+mj-lt"/>
              </a:rPr>
              <a:t>Proposal 1: Make phase characterization using vector measurement to highlight phase ripple and taper in the quiet zone</a:t>
            </a:r>
          </a:p>
          <a:p>
            <a:r>
              <a:rPr lang="en-US" sz="1200" b="1" dirty="0">
                <a:highlight>
                  <a:srgbClr val="FFFF00"/>
                </a:highlight>
                <a:latin typeface="+mj-lt"/>
              </a:rPr>
              <a:t>Proposal 2: Make phase measurements with a step size of n*</a:t>
            </a:r>
            <a:r>
              <a:rPr lang="el-GR" sz="1200" dirty="0">
                <a:highlight>
                  <a:srgbClr val="FFFF00"/>
                </a:highlight>
                <a:latin typeface="Tahoma" panose="020B0604030504040204" pitchFamily="34" charset="0"/>
                <a:ea typeface="Tahoma" panose="020B0604030504040204" pitchFamily="34" charset="0"/>
                <a:cs typeface="Tahoma" panose="020B0604030504040204" pitchFamily="34" charset="0"/>
              </a:rPr>
              <a:t>λ</a:t>
            </a:r>
            <a:r>
              <a:rPr lang="en-US" sz="1200" dirty="0">
                <a:highlight>
                  <a:srgbClr val="FFFF00"/>
                </a:highlight>
                <a:ea typeface="Tahoma" panose="020B0604030504040204" pitchFamily="34" charset="0"/>
                <a:cs typeface="Tahoma" panose="020B0604030504040204" pitchFamily="34" charset="0"/>
              </a:rPr>
              <a:t>/4</a:t>
            </a:r>
            <a:r>
              <a:rPr lang="en-US" sz="1200" b="1" dirty="0">
                <a:highlight>
                  <a:srgbClr val="FFFF00"/>
                </a:highlight>
                <a:latin typeface="+mj-lt"/>
                <a:ea typeface="Tahoma" panose="020B0604030504040204" pitchFamily="34" charset="0"/>
                <a:cs typeface="Tahoma" panose="020B0604030504040204" pitchFamily="34" charset="0"/>
              </a:rPr>
              <a:t> in the entire volume of the quiet zone, “n” is FFS</a:t>
            </a:r>
          </a:p>
          <a:p>
            <a:r>
              <a:rPr lang="en-US" sz="1200" b="1" dirty="0">
                <a:latin typeface="+mj-lt"/>
                <a:ea typeface="Tahoma" panose="020B0604030504040204" pitchFamily="34" charset="0"/>
                <a:cs typeface="Tahoma" panose="020B0604030504040204" pitchFamily="34" charset="0"/>
              </a:rPr>
              <a:t>Proposal 3: Characterization is to be done for both polarizations individually</a:t>
            </a:r>
          </a:p>
          <a:p>
            <a:r>
              <a:rPr lang="en-US" sz="1200" b="1" dirty="0">
                <a:highlight>
                  <a:srgbClr val="FFFF00"/>
                </a:highlight>
                <a:latin typeface="+mj-lt"/>
                <a:ea typeface="Tahoma" panose="020B0604030504040204" pitchFamily="34" charset="0"/>
                <a:cs typeface="Tahoma" panose="020B0604030504040204" pitchFamily="34" charset="0"/>
              </a:rPr>
              <a:t>Proposal 4: Characterization frequency to be used is same as for amplitude characterization define in [R4-1711278]</a:t>
            </a:r>
            <a:endParaRPr lang="en-US" sz="1200" b="1" dirty="0">
              <a:highlight>
                <a:srgbClr val="FFFF00"/>
              </a:highlight>
              <a:latin typeface="+mj-lt"/>
            </a:endParaRPr>
          </a:p>
        </p:txBody>
      </p:sp>
      <p:pic>
        <p:nvPicPr>
          <p:cNvPr id="18" name="Picture 17">
            <a:extLst>
              <a:ext uri="{FF2B5EF4-FFF2-40B4-BE49-F238E27FC236}">
                <a16:creationId xmlns:a16="http://schemas.microsoft.com/office/drawing/2014/main" id="{3CCC5E48-9B48-4061-820E-9681BE974516}"/>
              </a:ext>
            </a:extLst>
          </p:cNvPr>
          <p:cNvPicPr>
            <a:picLocks noChangeAspect="1"/>
          </p:cNvPicPr>
          <p:nvPr/>
        </p:nvPicPr>
        <p:blipFill>
          <a:blip r:embed="rId3"/>
          <a:stretch>
            <a:fillRect/>
          </a:stretch>
        </p:blipFill>
        <p:spPr>
          <a:xfrm>
            <a:off x="5976169" y="609439"/>
            <a:ext cx="3090854" cy="1740568"/>
          </a:xfrm>
          <a:prstGeom prst="rect">
            <a:avLst/>
          </a:prstGeom>
        </p:spPr>
      </p:pic>
      <p:sp>
        <p:nvSpPr>
          <p:cNvPr id="10" name="Date Placeholder 3">
            <a:extLst>
              <a:ext uri="{FF2B5EF4-FFF2-40B4-BE49-F238E27FC236}">
                <a16:creationId xmlns:a16="http://schemas.microsoft.com/office/drawing/2014/main" id="{556728BD-7C95-4F2E-8E88-5B0D5D88C8D3}"/>
              </a:ext>
            </a:extLst>
          </p:cNvPr>
          <p:cNvSpPr>
            <a:spLocks noGrp="1"/>
          </p:cNvSpPr>
          <p:nvPr>
            <p:ph type="dt" sz="half" idx="10"/>
          </p:nvPr>
        </p:nvSpPr>
        <p:spPr>
          <a:xfrm>
            <a:off x="2592000" y="4791600"/>
            <a:ext cx="792000" cy="135000"/>
          </a:xfrm>
        </p:spPr>
        <p:txBody>
          <a:bodyPr/>
          <a:lstStyle/>
          <a:p>
            <a:r>
              <a:rPr lang="en-US" dirty="0"/>
              <a:t>December 2017</a:t>
            </a:r>
          </a:p>
        </p:txBody>
      </p:sp>
      <p:sp>
        <p:nvSpPr>
          <p:cNvPr id="12" name="Footer Placeholder 4">
            <a:extLst>
              <a:ext uri="{FF2B5EF4-FFF2-40B4-BE49-F238E27FC236}">
                <a16:creationId xmlns:a16="http://schemas.microsoft.com/office/drawing/2014/main" id="{67E1FC96-0ADF-449C-8E6B-925E1483082F}"/>
              </a:ext>
            </a:extLst>
          </p:cNvPr>
          <p:cNvSpPr>
            <a:spLocks noGrp="1"/>
          </p:cNvSpPr>
          <p:nvPr>
            <p:ph type="ftr" sz="quarter" idx="11"/>
          </p:nvPr>
        </p:nvSpPr>
        <p:spPr>
          <a:xfrm>
            <a:off x="3420000" y="4791600"/>
            <a:ext cx="2880000" cy="135000"/>
          </a:xfrm>
        </p:spPr>
        <p:txBody>
          <a:bodyPr/>
          <a:lstStyle/>
          <a:p>
            <a:r>
              <a:rPr lang="en-US" dirty="0"/>
              <a:t>R4-171XXXX</a:t>
            </a:r>
          </a:p>
        </p:txBody>
      </p:sp>
    </p:spTree>
    <p:custDataLst>
      <p:tags r:id="rId1"/>
    </p:custDataLst>
    <p:extLst>
      <p:ext uri="{BB962C8B-B14F-4D97-AF65-F5344CB8AC3E}">
        <p14:creationId xmlns:p14="http://schemas.microsoft.com/office/powerpoint/2010/main" val="4793629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Proposals</a:t>
            </a:r>
          </a:p>
        </p:txBody>
      </p:sp>
      <p:sp>
        <p:nvSpPr>
          <p:cNvPr id="3" name="Content Placeholder 2"/>
          <p:cNvSpPr>
            <a:spLocks noGrp="1"/>
          </p:cNvSpPr>
          <p:nvPr>
            <p:ph idx="1"/>
          </p:nvPr>
        </p:nvSpPr>
        <p:spPr>
          <a:xfrm>
            <a:off x="360000" y="742950"/>
            <a:ext cx="8280000" cy="3766050"/>
          </a:xfrm>
        </p:spPr>
        <p:txBody>
          <a:bodyPr>
            <a:normAutofit/>
          </a:bodyPr>
          <a:lstStyle/>
          <a:p>
            <a:pPr marL="0" lvl="0" indent="0">
              <a:lnSpc>
                <a:spcPct val="100000"/>
              </a:lnSpc>
              <a:buSzTx/>
              <a:buNone/>
            </a:pPr>
            <a:r>
              <a:rPr lang="en-US" sz="1600" b="1" dirty="0">
                <a:solidFill>
                  <a:srgbClr val="000000"/>
                </a:solidFill>
                <a:highlight>
                  <a:srgbClr val="FFFF00"/>
                </a:highlight>
                <a:latin typeface="Arial Narrow"/>
              </a:rPr>
              <a:t>Observation: The phase taper across the full volume of the quiet zone will impact the measurement results. Hence the through calibration is to be done only once at the center of the quiet zone</a:t>
            </a:r>
          </a:p>
          <a:p>
            <a:pPr marL="0" lvl="0" indent="0">
              <a:lnSpc>
                <a:spcPct val="100000"/>
              </a:lnSpc>
              <a:buSzTx/>
              <a:buNone/>
            </a:pPr>
            <a:endParaRPr lang="en-US" sz="1600" b="1" dirty="0">
              <a:solidFill>
                <a:srgbClr val="000000"/>
              </a:solidFill>
              <a:latin typeface="Arial Narrow"/>
            </a:endParaRPr>
          </a:p>
          <a:p>
            <a:pPr marL="0" lvl="0" indent="0">
              <a:lnSpc>
                <a:spcPct val="100000"/>
              </a:lnSpc>
              <a:buSzTx/>
              <a:buNone/>
            </a:pPr>
            <a:r>
              <a:rPr lang="en-US" sz="1600" b="1" dirty="0">
                <a:solidFill>
                  <a:srgbClr val="000000"/>
                </a:solidFill>
                <a:latin typeface="Arial Narrow"/>
              </a:rPr>
              <a:t>Proposal 1: Make phase characterization using vector measurement to highlight phase ripple and taper in the quiet zone</a:t>
            </a:r>
          </a:p>
          <a:p>
            <a:pPr marL="0" lvl="0" indent="0">
              <a:lnSpc>
                <a:spcPct val="100000"/>
              </a:lnSpc>
              <a:buSzTx/>
              <a:buNone/>
            </a:pPr>
            <a:endParaRPr lang="en-US" sz="1600" b="1" dirty="0">
              <a:solidFill>
                <a:srgbClr val="000000"/>
              </a:solidFill>
              <a:highlight>
                <a:srgbClr val="FFFF00"/>
              </a:highlight>
              <a:latin typeface="Arial Narrow"/>
            </a:endParaRPr>
          </a:p>
          <a:p>
            <a:pPr marL="0" lvl="0" indent="0">
              <a:lnSpc>
                <a:spcPct val="100000"/>
              </a:lnSpc>
              <a:buSzTx/>
              <a:buNone/>
            </a:pPr>
            <a:r>
              <a:rPr lang="en-US" sz="1600" b="1" dirty="0">
                <a:solidFill>
                  <a:srgbClr val="000000"/>
                </a:solidFill>
                <a:highlight>
                  <a:srgbClr val="FFFF00"/>
                </a:highlight>
                <a:latin typeface="Arial Narrow"/>
              </a:rPr>
              <a:t>Proposal 2: Make phase measurements with a step size of n*</a:t>
            </a:r>
            <a:r>
              <a:rPr lang="el-GR" sz="1600" dirty="0">
                <a:solidFill>
                  <a:srgbClr val="000000"/>
                </a:solidFill>
                <a:highlight>
                  <a:srgbClr val="FFFF00"/>
                </a:highlight>
                <a:latin typeface="Tahoma" panose="020B0604030504040204" pitchFamily="34" charset="0"/>
                <a:ea typeface="Tahoma" panose="020B0604030504040204" pitchFamily="34" charset="0"/>
                <a:cs typeface="Tahoma" panose="020B0604030504040204" pitchFamily="34" charset="0"/>
              </a:rPr>
              <a:t>λ</a:t>
            </a:r>
            <a:r>
              <a:rPr lang="en-US" sz="1600" dirty="0">
                <a:solidFill>
                  <a:srgbClr val="000000"/>
                </a:solidFill>
                <a:highlight>
                  <a:srgbClr val="FFFF00"/>
                </a:highlight>
                <a:ea typeface="Tahoma" panose="020B0604030504040204" pitchFamily="34" charset="0"/>
                <a:cs typeface="Tahoma" panose="020B0604030504040204" pitchFamily="34" charset="0"/>
              </a:rPr>
              <a:t>/4</a:t>
            </a:r>
            <a:r>
              <a:rPr lang="en-US" sz="1600" b="1" dirty="0">
                <a:solidFill>
                  <a:srgbClr val="000000"/>
                </a:solidFill>
                <a:highlight>
                  <a:srgbClr val="FFFF00"/>
                </a:highlight>
                <a:latin typeface="Arial Narrow"/>
                <a:ea typeface="Tahoma" panose="020B0604030504040204" pitchFamily="34" charset="0"/>
                <a:cs typeface="Tahoma" panose="020B0604030504040204" pitchFamily="34" charset="0"/>
              </a:rPr>
              <a:t> in the entire volume of the quiet zone, “n” is FFS</a:t>
            </a:r>
          </a:p>
          <a:p>
            <a:pPr marL="0" lvl="0" indent="0">
              <a:lnSpc>
                <a:spcPct val="100000"/>
              </a:lnSpc>
              <a:buSzTx/>
              <a:buNone/>
            </a:pPr>
            <a:endParaRPr lang="en-US" sz="1600" b="1" dirty="0">
              <a:solidFill>
                <a:srgbClr val="000000"/>
              </a:solidFill>
              <a:latin typeface="Arial Narrow"/>
              <a:ea typeface="Tahoma" panose="020B0604030504040204" pitchFamily="34" charset="0"/>
              <a:cs typeface="Tahoma" panose="020B0604030504040204" pitchFamily="34" charset="0"/>
            </a:endParaRPr>
          </a:p>
          <a:p>
            <a:pPr marL="0" lvl="0" indent="0">
              <a:lnSpc>
                <a:spcPct val="100000"/>
              </a:lnSpc>
              <a:buSzTx/>
              <a:buNone/>
            </a:pPr>
            <a:r>
              <a:rPr lang="en-US" sz="1600" b="1" dirty="0">
                <a:solidFill>
                  <a:srgbClr val="000000"/>
                </a:solidFill>
                <a:latin typeface="Arial Narrow"/>
                <a:ea typeface="Tahoma" panose="020B0604030504040204" pitchFamily="34" charset="0"/>
                <a:cs typeface="Tahoma" panose="020B0604030504040204" pitchFamily="34" charset="0"/>
              </a:rPr>
              <a:t>Proposal 3: Characterization is to be done for both polarizations individually</a:t>
            </a:r>
          </a:p>
          <a:p>
            <a:pPr marL="0" lvl="0" indent="0">
              <a:lnSpc>
                <a:spcPct val="100000"/>
              </a:lnSpc>
              <a:buSzTx/>
              <a:buNone/>
            </a:pPr>
            <a:endParaRPr lang="en-US" sz="1600" b="1" dirty="0">
              <a:solidFill>
                <a:srgbClr val="000000"/>
              </a:solidFill>
              <a:highlight>
                <a:srgbClr val="FFFF00"/>
              </a:highlight>
              <a:latin typeface="Arial Narrow"/>
              <a:ea typeface="Tahoma" panose="020B0604030504040204" pitchFamily="34" charset="0"/>
              <a:cs typeface="Tahoma" panose="020B0604030504040204" pitchFamily="34" charset="0"/>
            </a:endParaRPr>
          </a:p>
          <a:p>
            <a:pPr marL="0" lvl="0" indent="0">
              <a:lnSpc>
                <a:spcPct val="100000"/>
              </a:lnSpc>
              <a:buSzTx/>
              <a:buNone/>
            </a:pPr>
            <a:r>
              <a:rPr lang="en-US" sz="1600" b="1" dirty="0">
                <a:solidFill>
                  <a:srgbClr val="000000"/>
                </a:solidFill>
                <a:highlight>
                  <a:srgbClr val="FFFF00"/>
                </a:highlight>
                <a:latin typeface="Arial Narrow"/>
                <a:ea typeface="Tahoma" panose="020B0604030504040204" pitchFamily="34" charset="0"/>
                <a:cs typeface="Tahoma" panose="020B0604030504040204" pitchFamily="34" charset="0"/>
              </a:rPr>
              <a:t>Proposal 4: Characterization frequency to be used is same as for amplitude characterization define in [R4-1711278]</a:t>
            </a:r>
            <a:endParaRPr lang="en-US" sz="1600" b="1" dirty="0">
              <a:solidFill>
                <a:srgbClr val="000000"/>
              </a:solidFill>
              <a:highlight>
                <a:srgbClr val="FFFF00"/>
              </a:highlight>
              <a:latin typeface="Arial Narrow"/>
            </a:endParaRPr>
          </a:p>
        </p:txBody>
      </p:sp>
      <p:sp>
        <p:nvSpPr>
          <p:cNvPr id="6" name="Slide Number Placeholder 5"/>
          <p:cNvSpPr>
            <a:spLocks noGrp="1"/>
          </p:cNvSpPr>
          <p:nvPr>
            <p:ph type="sldNum" sz="quarter" idx="12"/>
          </p:nvPr>
        </p:nvSpPr>
        <p:spPr/>
        <p:txBody>
          <a:bodyPr/>
          <a:lstStyle/>
          <a:p>
            <a:fld id="{57CB76AC-E5DF-427C-ABDC-2F4FBD8E4B69}" type="slidenum">
              <a:rPr lang="en-US" smtClean="0"/>
              <a:t>5</a:t>
            </a:fld>
            <a:endParaRPr lang="en-US" dirty="0"/>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
        <p:nvSpPr>
          <p:cNvPr id="8" name="Date Placeholder 3">
            <a:extLst>
              <a:ext uri="{FF2B5EF4-FFF2-40B4-BE49-F238E27FC236}">
                <a16:creationId xmlns:a16="http://schemas.microsoft.com/office/drawing/2014/main" id="{76EB3DB7-85D1-4D26-B610-4C351D1EA3F6}"/>
              </a:ext>
            </a:extLst>
          </p:cNvPr>
          <p:cNvSpPr>
            <a:spLocks noGrp="1"/>
          </p:cNvSpPr>
          <p:nvPr>
            <p:ph type="dt" sz="half" idx="10"/>
          </p:nvPr>
        </p:nvSpPr>
        <p:spPr>
          <a:xfrm>
            <a:off x="2592000" y="4791600"/>
            <a:ext cx="792000" cy="135000"/>
          </a:xfrm>
        </p:spPr>
        <p:txBody>
          <a:bodyPr/>
          <a:lstStyle/>
          <a:p>
            <a:r>
              <a:rPr lang="en-US" dirty="0"/>
              <a:t>December 2017</a:t>
            </a:r>
          </a:p>
        </p:txBody>
      </p:sp>
      <p:sp>
        <p:nvSpPr>
          <p:cNvPr id="9" name="Footer Placeholder 4">
            <a:extLst>
              <a:ext uri="{FF2B5EF4-FFF2-40B4-BE49-F238E27FC236}">
                <a16:creationId xmlns:a16="http://schemas.microsoft.com/office/drawing/2014/main" id="{A29C1938-B0F2-48A0-82B5-10D071A9FD42}"/>
              </a:ext>
            </a:extLst>
          </p:cNvPr>
          <p:cNvSpPr>
            <a:spLocks noGrp="1"/>
          </p:cNvSpPr>
          <p:nvPr>
            <p:ph type="ftr" sz="quarter" idx="11"/>
          </p:nvPr>
        </p:nvSpPr>
        <p:spPr>
          <a:xfrm>
            <a:off x="3420000" y="4791600"/>
            <a:ext cx="2880000" cy="135000"/>
          </a:xfrm>
        </p:spPr>
        <p:txBody>
          <a:bodyPr/>
          <a:lstStyle/>
          <a:p>
            <a:r>
              <a:rPr lang="en-US" dirty="0"/>
              <a:t>R4-171XXXX</a:t>
            </a:r>
          </a:p>
        </p:txBody>
      </p:sp>
    </p:spTree>
    <p:custDataLst>
      <p:tags r:id="rId1"/>
    </p:custDataLst>
    <p:extLst>
      <p:ext uri="{BB962C8B-B14F-4D97-AF65-F5344CB8AC3E}">
        <p14:creationId xmlns:p14="http://schemas.microsoft.com/office/powerpoint/2010/main" val="3852219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p:txBody>
          <a:bodyPr/>
          <a:lstStyle/>
          <a:p>
            <a:pPr lvl="0" fontAlgn="base" hangingPunct="0"/>
            <a:r>
              <a:rPr lang="en-GB" dirty="0"/>
              <a:t>R4-1711278, “TP (TR38.810) on Quality of the Quiet Zone Characterization for FR2” Rohde &amp; Schwarz, 3GPP TSG RAN WG4 #84bis, Dubrovnik, Croatia, October 2017</a:t>
            </a:r>
            <a:endParaRPr lang="en-US" dirty="0"/>
          </a:p>
          <a:p>
            <a:pPr lvl="0" fontAlgn="base" hangingPunct="0"/>
            <a:r>
              <a:rPr lang="en-GB" dirty="0"/>
              <a:t>R4-1710077, WF on NR MU and test tolerance, CATR, Intel Corporation, Keysight Technologies, Rohde &amp; Schwarz, Anritsu, 3GPP TSG RAN WG4 NR#3, Nagoya, Japan, September 2017</a:t>
            </a:r>
            <a:endParaRPr lang="en-US" dirty="0"/>
          </a:p>
          <a:p>
            <a:pPr lvl="0" fontAlgn="base" hangingPunct="0"/>
            <a:r>
              <a:rPr lang="en-GB" dirty="0"/>
              <a:t>R4-1707221, Meaning of Quiet Zone in MU discussions, Anritsu, 3GPP TSG-RAN4 WG#84, Berlin, Germany, August 2017</a:t>
            </a:r>
            <a:endParaRPr lang="en-US" dirty="0"/>
          </a:p>
          <a:p>
            <a:pPr fontAlgn="base" hangingPunct="0"/>
            <a:r>
              <a:rPr lang="en-US" dirty="0"/>
              <a:t>R4-1711825</a:t>
            </a:r>
            <a:r>
              <a:rPr lang="en-GB" dirty="0"/>
              <a:t>, MVG Industries, 3GPP TSG RAN WG4 #84bis, Dubrovnik, Croatia, October 2017</a:t>
            </a:r>
            <a:endParaRPr lang="en-US" dirty="0"/>
          </a:p>
          <a:p>
            <a:pPr fontAlgn="base" hangingPunct="0"/>
            <a:endParaRPr lang="en-US" dirty="0"/>
          </a:p>
        </p:txBody>
      </p:sp>
      <p:sp>
        <p:nvSpPr>
          <p:cNvPr id="6" name="Slide Number Placeholder 5"/>
          <p:cNvSpPr>
            <a:spLocks noGrp="1"/>
          </p:cNvSpPr>
          <p:nvPr>
            <p:ph type="sldNum" sz="quarter" idx="12"/>
          </p:nvPr>
        </p:nvSpPr>
        <p:spPr/>
        <p:txBody>
          <a:bodyPr/>
          <a:lstStyle/>
          <a:p>
            <a:fld id="{57CB76AC-E5DF-427C-ABDC-2F4FBD8E4B69}" type="slidenum">
              <a:rPr lang="en-US" smtClean="0"/>
              <a:t>6</a:t>
            </a:fld>
            <a:endParaRPr lang="en-US" dirty="0"/>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a:solidFill>
                <a:srgbClr val="000000"/>
              </a:solidFill>
            </a:endParaRPr>
          </a:p>
        </p:txBody>
      </p:sp>
      <p:sp>
        <p:nvSpPr>
          <p:cNvPr id="8" name="Date Placeholder 3">
            <a:extLst>
              <a:ext uri="{FF2B5EF4-FFF2-40B4-BE49-F238E27FC236}">
                <a16:creationId xmlns:a16="http://schemas.microsoft.com/office/drawing/2014/main" id="{E7367B0C-036B-45AA-953C-A4ADB22A7EA1}"/>
              </a:ext>
            </a:extLst>
          </p:cNvPr>
          <p:cNvSpPr>
            <a:spLocks noGrp="1"/>
          </p:cNvSpPr>
          <p:nvPr>
            <p:ph type="dt" sz="half" idx="10"/>
          </p:nvPr>
        </p:nvSpPr>
        <p:spPr>
          <a:xfrm>
            <a:off x="2592000" y="4791600"/>
            <a:ext cx="792000" cy="135000"/>
          </a:xfrm>
        </p:spPr>
        <p:txBody>
          <a:bodyPr/>
          <a:lstStyle/>
          <a:p>
            <a:r>
              <a:rPr lang="en-US" dirty="0"/>
              <a:t>December 2017</a:t>
            </a:r>
          </a:p>
        </p:txBody>
      </p:sp>
      <p:sp>
        <p:nvSpPr>
          <p:cNvPr id="9" name="Footer Placeholder 4">
            <a:extLst>
              <a:ext uri="{FF2B5EF4-FFF2-40B4-BE49-F238E27FC236}">
                <a16:creationId xmlns:a16="http://schemas.microsoft.com/office/drawing/2014/main" id="{211B38E7-F3BA-4A27-A202-754F1F838750}"/>
              </a:ext>
            </a:extLst>
          </p:cNvPr>
          <p:cNvSpPr>
            <a:spLocks noGrp="1"/>
          </p:cNvSpPr>
          <p:nvPr>
            <p:ph type="ftr" sz="quarter" idx="11"/>
          </p:nvPr>
        </p:nvSpPr>
        <p:spPr>
          <a:xfrm>
            <a:off x="3420000" y="4791600"/>
            <a:ext cx="2880000" cy="135000"/>
          </a:xfrm>
        </p:spPr>
        <p:txBody>
          <a:bodyPr/>
          <a:lstStyle/>
          <a:p>
            <a:r>
              <a:rPr lang="en-US" dirty="0"/>
              <a:t>R4-171XXXX</a:t>
            </a:r>
          </a:p>
        </p:txBody>
      </p:sp>
    </p:spTree>
    <p:custDataLst>
      <p:tags r:id="rId1"/>
    </p:custDataLst>
    <p:extLst>
      <p:ext uri="{BB962C8B-B14F-4D97-AF65-F5344CB8AC3E}">
        <p14:creationId xmlns:p14="http://schemas.microsoft.com/office/powerpoint/2010/main" val="5672174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US 16 to 9 Rohde und Schwarz">
  <a:themeElements>
    <a:clrScheme name="Rohde &amp; Schwarz Colors">
      <a:dk1>
        <a:srgbClr val="000000"/>
      </a:dk1>
      <a:lt1>
        <a:srgbClr val="FFFFFF"/>
      </a:lt1>
      <a:dk2>
        <a:srgbClr val="165F9A"/>
      </a:dk2>
      <a:lt2>
        <a:srgbClr val="F6960F"/>
      </a:lt2>
      <a:accent1>
        <a:srgbClr val="009DEC"/>
      </a:accent1>
      <a:accent2>
        <a:srgbClr val="EF2433"/>
      </a:accent2>
      <a:accent3>
        <a:srgbClr val="009759"/>
      </a:accent3>
      <a:accent4>
        <a:srgbClr val="AEB5BB"/>
      </a:accent4>
      <a:accent5>
        <a:srgbClr val="0091B1"/>
      </a:accent5>
      <a:accent6>
        <a:srgbClr val="5A3275"/>
      </a:accent6>
      <a:hlink>
        <a:srgbClr val="009DEC"/>
      </a:hlink>
      <a:folHlink>
        <a:srgbClr val="933973"/>
      </a:folHlink>
    </a:clrScheme>
    <a:fontScheme name="Rohde &amp; Schwarz Font">
      <a:majorFont>
        <a:latin typeface="Arial Narrow"/>
        <a:ea typeface="Arial Unicode MS"/>
        <a:cs typeface="Arial Unicode MS"/>
      </a:majorFont>
      <a:minorFont>
        <a:latin typeface="Arial"/>
        <a:ea typeface="Arial Unicode MS"/>
        <a:cs typeface="Arial Unicode MS"/>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t"/>
      <a:lstStyle>
        <a:defPPr>
          <a:defRPr sz="15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81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500" dirty="0" err="1" smtClean="0"/>
        </a:defPPr>
      </a:lstStyle>
    </a:txDef>
  </a:objectDefaults>
  <a:extraClrSchemeLst/>
  <a:extLst>
    <a:ext uri="{05A4C25C-085E-4340-85A3-A5531E510DB2}">
      <thm15:themeFamily xmlns:thm15="http://schemas.microsoft.com/office/thememl/2012/main" name="vorlage_powerpoint_standard_16zu9_00tr_en.potx" id="{07F336AA-0B7D-4A41-81C2-5244F3C59196}" vid="{C158B7B7-C5EC-4D05-9EFF-F89C44B248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1953</TotalTime>
  <Words>768</Words>
  <Application>Microsoft Office PowerPoint</Application>
  <PresentationFormat>On-screen Show (16:9)</PresentationFormat>
  <Paragraphs>66</Paragraphs>
  <Slides>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vt:i4>
      </vt:variant>
    </vt:vector>
  </HeadingPairs>
  <TitlesOfParts>
    <vt:vector size="15" baseType="lpstr">
      <vt:lpstr>Arial Unicode MS</vt:lpstr>
      <vt:lpstr>Arial</vt:lpstr>
      <vt:lpstr>Arial Black</vt:lpstr>
      <vt:lpstr>Arial Narrow</vt:lpstr>
      <vt:lpstr>Calibri</vt:lpstr>
      <vt:lpstr>Tahoma</vt:lpstr>
      <vt:lpstr>Times New Roman</vt:lpstr>
      <vt:lpstr>Wingdings</vt:lpstr>
      <vt:lpstr>US 16 to 9 Rohde und Schwarz</vt:lpstr>
      <vt:lpstr>3GPP TSG-RAN WG4 Meeting #AH1801      R4-1800885 San Diego, US, 22nd – 26th Jan 2018                          </vt:lpstr>
      <vt:lpstr>Objective of this Contribution</vt:lpstr>
      <vt:lpstr>Contribution to MU due to phase and amplitude variation</vt:lpstr>
      <vt:lpstr>QZ Phase ripple and taper test procedure</vt:lpstr>
      <vt:lpstr>Proposals</vt:lpstr>
      <vt:lpstr>References</vt:lpstr>
    </vt:vector>
  </TitlesOfParts>
  <Manager>Volker Bach/GF-MC-C</Manager>
  <Company>Rohde &amp; Schwarz America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Quality of the Quiet Zone Characterization for mm-Wave with Directional Antennas</dc:title>
  <dc:subject>Process landscape</dc:subject>
  <dc:creator>R&amp;S</dc:creator>
  <cp:keywords>2016-06-01</cp:keywords>
  <cp:lastModifiedBy>FERNANDEZ,FLORES (K-Spain,ex1)</cp:lastModifiedBy>
  <cp:revision>129</cp:revision>
  <dcterms:created xsi:type="dcterms:W3CDTF">2017-09-06T04:29:38Z</dcterms:created>
  <dcterms:modified xsi:type="dcterms:W3CDTF">2018-01-15T17:55:38Z</dcterms:modified>
  <cp:category>3575.4794.02</cp:category>
  <cp:contentStatus>02.01</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TemplateCategory">
    <vt:lpwstr>EN(uk.png)/Global(global.png)</vt:lpwstr>
  </property>
  <property fmtid="{D5CDD505-2E9C-101B-9397-08002B2CF9AE}" pid="3" name="RS_TemplateID">
    <vt:lpwstr>3575.4794.02</vt:lpwstr>
  </property>
  <property fmtid="{D5CDD505-2E9C-101B-9397-08002B2CF9AE}" pid="4" name="RS_Version">
    <vt:lpwstr>02.01</vt:lpwstr>
  </property>
  <property fmtid="{D5CDD505-2E9C-101B-9397-08002B2CF9AE}" pid="5" name="RS_TemplateName">
    <vt:lpwstr>R&amp;&amp;S standard template 16 to 9 (PAD-T-R)</vt:lpwstr>
  </property>
  <property fmtid="{D5CDD505-2E9C-101B-9397-08002B2CF9AE}" pid="6" name="RS_TemplateImage">
    <vt:lpwstr>global.png</vt:lpwstr>
  </property>
  <property fmtid="{D5CDD505-2E9C-101B-9397-08002B2CF9AE}" pid="7" name="RS_Classification">
    <vt:lpwstr>UNRESTRICTED</vt:lpwstr>
  </property>
  <property fmtid="{D5CDD505-2E9C-101B-9397-08002B2CF9AE}" pid="8" name="RS_ClassificationID">
    <vt:i4>0</vt:i4>
  </property>
</Properties>
</file>