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7"/>
  </p:notesMasterIdLst>
  <p:sldIdLst>
    <p:sldId id="256" r:id="rId5"/>
    <p:sldId id="377" r:id="rId6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107" d="100"/>
          <a:sy n="107" d="100"/>
        </p:scale>
        <p:origin x="108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15.01.2018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1/15/2018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scope </a:t>
            </a:r>
            <a:r>
              <a:rPr lang="en-US" altLang="zh-CN" sz="4000" dirty="0"/>
              <a:t>of SA RRM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06092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/>
              <a:t>5</a:t>
            </a:r>
            <a:br>
              <a:rPr lang="en-US" altLang="zh-CN" sz="1800" b="1" dirty="0"/>
            </a:br>
            <a:r>
              <a:rPr lang="en-US" sz="1800" b="1" dirty="0" smtClean="0"/>
              <a:t>San Diego, </a:t>
            </a:r>
            <a:r>
              <a:rPr lang="en-US" sz="1800" b="1" dirty="0"/>
              <a:t>USA, </a:t>
            </a:r>
            <a:r>
              <a:rPr lang="en-US" sz="1800" b="1" dirty="0" smtClean="0"/>
              <a:t>22</a:t>
            </a:r>
            <a:r>
              <a:rPr lang="en-US" sz="1800" b="1" baseline="30000" dirty="0" smtClean="0"/>
              <a:t>nd</a:t>
            </a:r>
            <a:r>
              <a:rPr lang="en-US" sz="1800" b="1" dirty="0" smtClean="0"/>
              <a:t> – 26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January 2018</a:t>
            </a:r>
          </a:p>
          <a:p>
            <a:pPr>
              <a:buNone/>
            </a:pPr>
            <a:r>
              <a:rPr lang="en-US" sz="1800" b="1" dirty="0"/>
              <a:t>Agenda Item: </a:t>
            </a:r>
            <a:r>
              <a:rPr lang="en-US" sz="1800" b="1" dirty="0" smtClean="0"/>
              <a:t>4.6.1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R4-1800842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76200"/>
            <a:ext cx="10972800" cy="792162"/>
          </a:xfrm>
        </p:spPr>
        <p:txBody>
          <a:bodyPr/>
          <a:lstStyle/>
          <a:p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762000"/>
            <a:ext cx="10972800" cy="4906963"/>
          </a:xfrm>
        </p:spPr>
        <p:txBody>
          <a:bodyPr/>
          <a:lstStyle/>
          <a:p>
            <a:r>
              <a:rPr lang="en-US" altLang="zh-CN" dirty="0" smtClean="0"/>
              <a:t>The summary of RRM requirement to be defined for SA operation</a:t>
            </a:r>
            <a:endParaRPr lang="en-US" altLang="zh-CN" b="1" dirty="0"/>
          </a:p>
          <a:p>
            <a:endParaRPr lang="zh-CN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642169"/>
              </p:ext>
            </p:extLst>
          </p:nvPr>
        </p:nvGraphicFramePr>
        <p:xfrm>
          <a:off x="609600" y="1249680"/>
          <a:ext cx="10972800" cy="5303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  <a:gridCol w="2743200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RRM requirements expected in TS38.133 for enabling SA operation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Types of requirements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Functionalities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Need or not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Agreement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RRC_IDLE state mobility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Cell selection/re-selection, paging interruption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RRC_INACTIVE state mobility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Cell selection/re-selection, paging interruption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UE may support different DRX cycles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RRC_CONNECTED state mobility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Handover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Both handover for intra-NR and inter-RAT to E-UTRAN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RRC Connection Mobility Control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RRC re-establishment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 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Random access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Existing requirements apply for both NSA and SA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rowSpan="10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UE timing and signalling characteristics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UE transmit timing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rowSpan="10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Existing requirements apply for both NSA and SA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UE timer accuracy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Timing advance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Radio link monitoring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Interruption with DC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N/A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Cell phase synchronization accuracy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PSCell addition/release/change delay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N/A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Maximum Receive Timing Difference in Dual Connectivity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N/A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Maximum Transmission Timing Difference in Dual Connectivity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N/A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NR SCell Activation and Deactivation Delay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UE Measurements Procedures in RRC_CONNECTED State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Intra/inter-frequency measurement, UE measurement capability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r>
                        <a:rPr lang="en-US" sz="1200" dirty="0" smtClean="0">
                          <a:effectLst/>
                        </a:rPr>
                        <a:t>Different scaling factors </a:t>
                      </a:r>
                      <a:r>
                        <a:rPr lang="en-US" sz="1200" dirty="0" err="1" smtClean="0">
                          <a:effectLst/>
                        </a:rPr>
                        <a:t>Nfreq</a:t>
                      </a:r>
                      <a:r>
                        <a:rPr lang="en-US" sz="1200" dirty="0" smtClean="0">
                          <a:effectLst/>
                        </a:rPr>
                        <a:t> should be used for NSA and SA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RRM requirements expected in TS38.133 for enabling SA operation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RRC_IDLE state mobility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Cell re-selection from E-UTRAN to NR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r>
                        <a:rPr lang="en-GB" sz="1200" dirty="0" smtClean="0">
                          <a:effectLst/>
                        </a:rPr>
                        <a:t>Support mobility from E-UTRAN to NR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RRC_CONNECTE state mobility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handover from E-UTRAN to NR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r>
                        <a:rPr lang="en-GB" altLang="zh-CN" sz="1200" dirty="0" smtClean="0">
                          <a:effectLst/>
                        </a:rPr>
                        <a:t>Support mobility from E-UTRAN </a:t>
                      </a:r>
                      <a:r>
                        <a:rPr lang="en-GB" altLang="zh-CN" sz="1200" smtClean="0">
                          <a:effectLst/>
                        </a:rPr>
                        <a:t>to NR</a:t>
                      </a:r>
                      <a:endParaRPr lang="zh-CN" altLang="zh-CN" sz="1200" smtClean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C7EDCC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14205</TotalTime>
  <Words>211</Words>
  <Application>Microsoft Office PowerPoint</Application>
  <PresentationFormat>Widescreen</PresentationFormat>
  <Paragraphs>67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MS Mincho</vt:lpstr>
      <vt:lpstr>宋体</vt:lpstr>
      <vt:lpstr>Arial</vt:lpstr>
      <vt:lpstr>Calibri</vt:lpstr>
      <vt:lpstr>Times New Roman</vt:lpstr>
      <vt:lpstr>Office Theme</vt:lpstr>
      <vt:lpstr>Way forward on scope of SA RRM requirements</vt:lpstr>
      <vt:lpstr>Agreement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1089</cp:revision>
  <dcterms:created xsi:type="dcterms:W3CDTF">2013-05-13T16:02:00Z</dcterms:created>
  <dcterms:modified xsi:type="dcterms:W3CDTF">2018-01-15T15:16:08Z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(3)xANc9fKaPjN1scHQb8caxTGfj6Hnfq31nU+GxBNPVNvOmwtZNAMuZLjK1oiKaSSedGGdA5Dm
kjpo+MLEfNy0JMRRC+KoPOTi58qrhThFAy5H+cXbMjYooGpuSFvedr4Qjfv/rwrnwjH68NVV
3gWpqUt935Qt9+fTswxpNgv3AIiGzon3KDQEG5X+fywB742JMTLfkfLiSrq6NYza0/AmTLPY
xxSX9RnlBCDJ0pr7vW</vt:lpwstr>
  </property>
  <property fmtid="{D5CDD505-2E9C-101B-9397-08002B2CF9AE}" pid="14" name="_2015_ms_pID_7253431">
    <vt:lpwstr>sRYpbwbJqXRo5KNGLVUGdCaBs5loI0MxHwJVyJz7M5qXQuZL1UGd4o
gAmZZ17pKgTRlYT5NUQznAjolCZVGBwl8o4e9zxCRAdKK6+rJJI51Z0AVeFOZS6aPwkZ+eTS
fxIzz14sHVWL4+2j08NsAiH4q2l+XxYSFov8XSVJOVSgyQDBSPC3BtJIR2wq2TubR8feyR/T
VDxCuKDsaPR5Vj7e3OMdww4WzHHpjtgzeh2L</vt:lpwstr>
  </property>
  <property fmtid="{D5CDD505-2E9C-101B-9397-08002B2CF9AE}" pid="15" name="_2015_ms_pID_7253432">
    <vt:lpwstr>pw==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1516016302</vt:lpwstr>
  </property>
</Properties>
</file>