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388" y="1981200"/>
            <a:ext cx="8736012" cy="1828799"/>
          </a:xfrm>
        </p:spPr>
        <p:txBody>
          <a:bodyPr>
            <a:normAutofit/>
          </a:bodyPr>
          <a:lstStyle/>
          <a:p>
            <a:r>
              <a:rPr lang="en-US" dirty="0"/>
              <a:t>Work Plan for NB-</a:t>
            </a:r>
            <a:r>
              <a:rPr lang="en-US" dirty="0" err="1"/>
              <a:t>IoT</a:t>
            </a:r>
            <a:r>
              <a:rPr lang="en-US" dirty="0"/>
              <a:t> RRM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#79AH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Hong Kong, China 28-30 June,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latin typeface="Arial" charset="0"/>
                <a:ea typeface="ＭＳ Ｐゴシック" pitchFamily="34" charset="-128"/>
              </a:rPr>
              <a:t>R4-79AH-0283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990600"/>
          </a:xfrm>
        </p:spPr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>
            <a:normAutofit/>
          </a:bodyPr>
          <a:lstStyle/>
          <a:p>
            <a:r>
              <a:rPr lang="en-US" dirty="0"/>
              <a:t>CRs for the following are to be provided by the interested companies in August meeting (RAN4#80)</a:t>
            </a:r>
          </a:p>
          <a:p>
            <a:pPr lvl="1"/>
            <a:r>
              <a:rPr lang="en-US" dirty="0"/>
              <a:t>CRs for RSRP/RSRQ measurement accuracy</a:t>
            </a:r>
          </a:p>
          <a:p>
            <a:pPr lvl="1"/>
            <a:r>
              <a:rPr lang="en-US" dirty="0"/>
              <a:t>CRs for PHR reporting requirements</a:t>
            </a:r>
          </a:p>
          <a:p>
            <a:pPr lvl="1"/>
            <a:r>
              <a:rPr lang="en-US" dirty="0"/>
              <a:t>RRM Test cases:</a:t>
            </a:r>
          </a:p>
          <a:p>
            <a:pPr lvl="2"/>
            <a:r>
              <a:rPr lang="en-US" dirty="0"/>
              <a:t>First </a:t>
            </a:r>
            <a:r>
              <a:rPr lang="en-US" dirty="0" err="1"/>
              <a:t>priorty</a:t>
            </a:r>
            <a:r>
              <a:rPr lang="en-US" dirty="0"/>
              <a:t>: Phase I tests covering all normal coverage tests</a:t>
            </a:r>
          </a:p>
          <a:p>
            <a:pPr lvl="2"/>
            <a:r>
              <a:rPr lang="en-US" dirty="0"/>
              <a:t>Second </a:t>
            </a:r>
            <a:r>
              <a:rPr lang="en-US" dirty="0" err="1"/>
              <a:t>priorty</a:t>
            </a:r>
            <a:r>
              <a:rPr lang="en-US" dirty="0"/>
              <a:t>: Phase II tests covering all enhanced coverage tests</a:t>
            </a:r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78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ＭＳ Ｐゴシック</vt:lpstr>
      <vt:lpstr>Arial</vt:lpstr>
      <vt:lpstr>Calibri</vt:lpstr>
      <vt:lpstr>Times New Roman</vt:lpstr>
      <vt:lpstr>Office Theme</vt:lpstr>
      <vt:lpstr>Work Plan for NB-IoT RRM Performance</vt:lpstr>
      <vt:lpstr>Work Plan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Muhammad Kazmi</cp:lastModifiedBy>
  <cp:revision>131</cp:revision>
  <dcterms:created xsi:type="dcterms:W3CDTF">2016-05-23T12:58:55Z</dcterms:created>
  <dcterms:modified xsi:type="dcterms:W3CDTF">2016-06-30T05:55:16Z</dcterms:modified>
</cp:coreProperties>
</file>