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fi-FI" sz="4000" dirty="0"/>
              <a:t>WF on </a:t>
            </a:r>
            <a:r>
              <a:rPr lang="fi-FI" sz="4000" dirty="0" err="1"/>
              <a:t>measurement</a:t>
            </a:r>
            <a:r>
              <a:rPr lang="fi-FI" sz="4000" dirty="0"/>
              <a:t> </a:t>
            </a:r>
            <a:r>
              <a:rPr lang="fi-FI" sz="4000" dirty="0" err="1"/>
              <a:t>gap</a:t>
            </a:r>
            <a:r>
              <a:rPr lang="fi-FI" sz="4000" dirty="0"/>
              <a:t> </a:t>
            </a:r>
            <a:r>
              <a:rPr lang="fi-FI" sz="4000" dirty="0" err="1"/>
              <a:t>issues</a:t>
            </a:r>
            <a:r>
              <a:rPr lang="fi-FI" sz="4000" dirty="0"/>
              <a:t> for </a:t>
            </a:r>
            <a:r>
              <a:rPr lang="fi-FI" sz="4000" dirty="0" err="1"/>
              <a:t>eMTC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Alcatel Lucent, Intel, Ericsson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R4-77AH-IoT-0140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NB-</a:t>
            </a:r>
            <a:r>
              <a:rPr lang="en-GB" altLang="zh-CN" b="1" dirty="0" err="1">
                <a:solidFill>
                  <a:srgbClr val="000000"/>
                </a:solidFill>
                <a:ea typeface="SimSun" pitchFamily="2" charset="-122"/>
              </a:rPr>
              <a:t>IoT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Budapest, Hungary, 20-22 January, 2016</a:t>
            </a:r>
            <a:endParaRPr lang="zh-CN" altLang="zh-CN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Item: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.6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MTC </a:t>
            </a:r>
            <a:r>
              <a:rPr lang="en-US" dirty="0"/>
              <a:t>UE can only work on a sub-band of </a:t>
            </a:r>
            <a:r>
              <a:rPr lang="en-US" dirty="0" smtClean="0"/>
              <a:t>6-PRB.</a:t>
            </a:r>
          </a:p>
          <a:p>
            <a:r>
              <a:rPr lang="en-US" dirty="0" smtClean="0"/>
              <a:t>The MTC UE </a:t>
            </a:r>
            <a:r>
              <a:rPr lang="en-US" dirty="0"/>
              <a:t>has to re-tune to the central 6-PRB to perform intra-frequency cell detection and/or </a:t>
            </a:r>
            <a:r>
              <a:rPr lang="en-US" dirty="0" smtClean="0"/>
              <a:t>measurement.</a:t>
            </a:r>
          </a:p>
          <a:p>
            <a:r>
              <a:rPr lang="en-US" dirty="0" smtClean="0"/>
              <a:t>Re-tuning </a:t>
            </a:r>
            <a:r>
              <a:rPr lang="en-US" dirty="0"/>
              <a:t>is achieved </a:t>
            </a:r>
            <a:r>
              <a:rPr lang="en-US" dirty="0" smtClean="0"/>
              <a:t>using </a:t>
            </a:r>
            <a:r>
              <a:rPr lang="en-US" dirty="0"/>
              <a:t>measurement </a:t>
            </a:r>
            <a:r>
              <a:rPr lang="en-US" dirty="0" smtClean="0"/>
              <a:t>gap.</a:t>
            </a:r>
          </a:p>
          <a:p>
            <a:r>
              <a:rPr lang="en-US" dirty="0"/>
              <a:t>D</a:t>
            </a:r>
            <a:r>
              <a:rPr lang="en-US" dirty="0" smtClean="0"/>
              <a:t>iscussions </a:t>
            </a:r>
            <a:r>
              <a:rPr lang="en-US" dirty="0"/>
              <a:t>related to gap sharing between intra- and inter-frequency RRM, as well as the impact of gap usage to the delay requirement of cell detection and/or </a:t>
            </a:r>
            <a:r>
              <a:rPr lang="en-US" dirty="0" smtClean="0"/>
              <a:t>measurement have been discussed.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5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RAN4 perspective the legacy gap pattern is re-used by Rel-13 MTC UEs for re-tuning to central PRBs dedicated for intra-frequency.</a:t>
            </a:r>
            <a:endParaRPr lang="en-US" strike="sngStrike" dirty="0" smtClean="0"/>
          </a:p>
          <a:p>
            <a:r>
              <a:rPr lang="en-US" dirty="0" smtClean="0"/>
              <a:t>Gap pattern 0 and gap pattern 1 are both valid gap patterns.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49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Measurement gap usage/distribution is left to UE implementation as long as the requirements are fulfilled.</a:t>
            </a:r>
          </a:p>
          <a:p>
            <a:r>
              <a:rPr lang="en-US" dirty="0" smtClean="0"/>
              <a:t>Rel-13 solution should not prevent introduction of inter-frequency measurement support in a later release.</a:t>
            </a:r>
          </a:p>
          <a:p>
            <a:pPr lvl="1"/>
            <a:r>
              <a:rPr lang="en-US" dirty="0" smtClean="0"/>
              <a:t>Option 4: techniques for sharing of gaps among intra-frequency and all configured inter-frequency carriers in later release are FFS.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194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measurement gap issues for eMTC</vt:lpstr>
      <vt:lpstr>Background</vt:lpstr>
      <vt:lpstr>Agreements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Dalsgaard, Lars (Nokia - FI/Oulu)</cp:lastModifiedBy>
  <cp:revision>30</cp:revision>
  <dcterms:created xsi:type="dcterms:W3CDTF">2016-01-20T17:53:10Z</dcterms:created>
  <dcterms:modified xsi:type="dcterms:W3CDTF">2016-01-22T13:33:06Z</dcterms:modified>
</cp:coreProperties>
</file>