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64" r:id="rId6"/>
    <p:sldId id="266" r:id="rId7"/>
    <p:sldId id="268" r:id="rId8"/>
    <p:sldId id="267"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28648CD-FD3C-4A35-8B59-3F729B19E6F1}" v="7" dt="2021-05-26T02:35:28.34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6" autoAdjust="0"/>
    <p:restoredTop sz="94660"/>
  </p:normalViewPr>
  <p:slideViewPr>
    <p:cSldViewPr snapToGrid="0">
      <p:cViewPr varScale="1">
        <p:scale>
          <a:sx n="114" d="100"/>
          <a:sy n="114" d="100"/>
        </p:scale>
        <p:origin x="41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zuyoshi Uesaka" userId="aeaeab76-c689-4b76-9153-89f795eadfdb" providerId="ADAL" clId="{2EDCEFF9-4484-418A-A188-AA04081F9555}"/>
    <pc:docChg chg="undo custSel modSld">
      <pc:chgData name="Kazuyoshi Uesaka" userId="aeaeab76-c689-4b76-9153-89f795eadfdb" providerId="ADAL" clId="{2EDCEFF9-4484-418A-A188-AA04081F9555}" dt="2019-11-21T23:50:37.494" v="147" actId="27636"/>
      <pc:docMkLst>
        <pc:docMk/>
      </pc:docMkLst>
      <pc:sldChg chg="modSp">
        <pc:chgData name="Kazuyoshi Uesaka" userId="aeaeab76-c689-4b76-9153-89f795eadfdb" providerId="ADAL" clId="{2EDCEFF9-4484-418A-A188-AA04081F9555}" dt="2019-11-21T22:38:07.621" v="145" actId="20577"/>
        <pc:sldMkLst>
          <pc:docMk/>
          <pc:sldMk cId="3736630678" sldId="256"/>
        </pc:sldMkLst>
        <pc:spChg chg="mod">
          <ac:chgData name="Kazuyoshi Uesaka" userId="aeaeab76-c689-4b76-9153-89f795eadfdb" providerId="ADAL" clId="{2EDCEFF9-4484-418A-A188-AA04081F9555}" dt="2019-11-21T22:38:07.621" v="145" actId="20577"/>
          <ac:spMkLst>
            <pc:docMk/>
            <pc:sldMk cId="3736630678" sldId="256"/>
            <ac:spMk id="9" creationId="{B4A17EEB-B8C6-417B-A48E-9C0602CE4E4B}"/>
          </ac:spMkLst>
        </pc:spChg>
      </pc:sldChg>
      <pc:sldChg chg="modSp">
        <pc:chgData name="Kazuyoshi Uesaka" userId="aeaeab76-c689-4b76-9153-89f795eadfdb" providerId="ADAL" clId="{2EDCEFF9-4484-418A-A188-AA04081F9555}" dt="2019-11-21T23:50:37.494" v="147" actId="27636"/>
        <pc:sldMkLst>
          <pc:docMk/>
          <pc:sldMk cId="989294685" sldId="259"/>
        </pc:sldMkLst>
        <pc:spChg chg="mod">
          <ac:chgData name="Kazuyoshi Uesaka" userId="aeaeab76-c689-4b76-9153-89f795eadfdb" providerId="ADAL" clId="{2EDCEFF9-4484-418A-A188-AA04081F9555}" dt="2019-11-21T23:50:37.494" v="147" actId="27636"/>
          <ac:spMkLst>
            <pc:docMk/>
            <pc:sldMk cId="989294685" sldId="259"/>
            <ac:spMk id="3" creationId="{C6C69888-BA79-4100-B067-2E112CB436E0}"/>
          </ac:spMkLst>
        </pc:spChg>
      </pc:sldChg>
    </pc:docChg>
  </pc:docChgLst>
  <pc:docChgLst>
    <pc:chgData name="Kazuyoshi Uesaka" userId="aeaeab76-c689-4b76-9153-89f795eadfdb" providerId="ADAL" clId="{59221B97-988C-4539-ADD2-D00E5CDEAC85}"/>
    <pc:docChg chg="undo custSel modSld">
      <pc:chgData name="Kazuyoshi Uesaka" userId="aeaeab76-c689-4b76-9153-89f795eadfdb" providerId="ADAL" clId="{59221B97-988C-4539-ADD2-D00E5CDEAC85}" dt="2021-04-16T07:56:53.637" v="30" actId="27636"/>
      <pc:docMkLst>
        <pc:docMk/>
      </pc:docMkLst>
      <pc:sldChg chg="modSp mod">
        <pc:chgData name="Kazuyoshi Uesaka" userId="aeaeab76-c689-4b76-9153-89f795eadfdb" providerId="ADAL" clId="{59221B97-988C-4539-ADD2-D00E5CDEAC85}" dt="2021-04-16T07:55:33.952" v="17" actId="5793"/>
        <pc:sldMkLst>
          <pc:docMk/>
          <pc:sldMk cId="2110383606" sldId="264"/>
        </pc:sldMkLst>
        <pc:spChg chg="mod">
          <ac:chgData name="Kazuyoshi Uesaka" userId="aeaeab76-c689-4b76-9153-89f795eadfdb" providerId="ADAL" clId="{59221B97-988C-4539-ADD2-D00E5CDEAC85}" dt="2021-04-16T07:55:33.952" v="17" actId="5793"/>
          <ac:spMkLst>
            <pc:docMk/>
            <pc:sldMk cId="2110383606" sldId="264"/>
            <ac:spMk id="3" creationId="{8E1C38B7-765C-4130-B1AE-A58F0328D13F}"/>
          </ac:spMkLst>
        </pc:spChg>
      </pc:sldChg>
      <pc:sldChg chg="modSp mod">
        <pc:chgData name="Kazuyoshi Uesaka" userId="aeaeab76-c689-4b76-9153-89f795eadfdb" providerId="ADAL" clId="{59221B97-988C-4539-ADD2-D00E5CDEAC85}" dt="2021-04-16T07:56:53.637" v="30" actId="27636"/>
        <pc:sldMkLst>
          <pc:docMk/>
          <pc:sldMk cId="3057715993" sldId="265"/>
        </pc:sldMkLst>
        <pc:spChg chg="mod">
          <ac:chgData name="Kazuyoshi Uesaka" userId="aeaeab76-c689-4b76-9153-89f795eadfdb" providerId="ADAL" clId="{59221B97-988C-4539-ADD2-D00E5CDEAC85}" dt="2021-04-16T07:56:53.637" v="30" actId="27636"/>
          <ac:spMkLst>
            <pc:docMk/>
            <pc:sldMk cId="3057715993" sldId="265"/>
            <ac:spMk id="3" creationId="{2535E45D-5F10-40B6-AA36-298E78A440B5}"/>
          </ac:spMkLst>
        </pc:spChg>
      </pc:sldChg>
    </pc:docChg>
  </pc:docChgLst>
  <pc:docChgLst>
    <pc:chgData name="Zhixun Tang" userId="cfc0b3ae-8261-4113-b47b-bd714b0bc8ee" providerId="ADAL" clId="{AD21CF69-53ED-42A9-8AFC-E64274084388}"/>
    <pc:docChg chg="undo custSel modSld">
      <pc:chgData name="Zhixun Tang" userId="cfc0b3ae-8261-4113-b47b-bd714b0bc8ee" providerId="ADAL" clId="{AD21CF69-53ED-42A9-8AFC-E64274084388}" dt="2021-05-26T07:53:17.328" v="9" actId="20577"/>
      <pc:docMkLst>
        <pc:docMk/>
      </pc:docMkLst>
      <pc:sldChg chg="modSp mod">
        <pc:chgData name="Zhixun Tang" userId="cfc0b3ae-8261-4113-b47b-bd714b0bc8ee" providerId="ADAL" clId="{AD21CF69-53ED-42A9-8AFC-E64274084388}" dt="2021-05-26T07:52:53.289" v="7" actId="20577"/>
        <pc:sldMkLst>
          <pc:docMk/>
          <pc:sldMk cId="1368150338" sldId="266"/>
        </pc:sldMkLst>
        <pc:spChg chg="mod">
          <ac:chgData name="Zhixun Tang" userId="cfc0b3ae-8261-4113-b47b-bd714b0bc8ee" providerId="ADAL" clId="{AD21CF69-53ED-42A9-8AFC-E64274084388}" dt="2021-05-26T07:52:53.289" v="7" actId="20577"/>
          <ac:spMkLst>
            <pc:docMk/>
            <pc:sldMk cId="1368150338" sldId="266"/>
            <ac:spMk id="3" creationId="{C4CF4A8E-63F0-4715-AA09-F530C07E0E74}"/>
          </ac:spMkLst>
        </pc:spChg>
      </pc:sldChg>
      <pc:sldChg chg="modSp mod">
        <pc:chgData name="Zhixun Tang" userId="cfc0b3ae-8261-4113-b47b-bd714b0bc8ee" providerId="ADAL" clId="{AD21CF69-53ED-42A9-8AFC-E64274084388}" dt="2021-05-26T07:53:17.328" v="9" actId="20577"/>
        <pc:sldMkLst>
          <pc:docMk/>
          <pc:sldMk cId="383878032" sldId="268"/>
        </pc:sldMkLst>
        <pc:spChg chg="mod">
          <ac:chgData name="Zhixun Tang" userId="cfc0b3ae-8261-4113-b47b-bd714b0bc8ee" providerId="ADAL" clId="{AD21CF69-53ED-42A9-8AFC-E64274084388}" dt="2021-05-26T07:53:17.328" v="9" actId="20577"/>
          <ac:spMkLst>
            <pc:docMk/>
            <pc:sldMk cId="383878032" sldId="268"/>
            <ac:spMk id="3" creationId="{C4CF4A8E-63F0-4715-AA09-F530C07E0E74}"/>
          </ac:spMkLst>
        </pc:spChg>
      </pc:sldChg>
    </pc:docChg>
  </pc:docChgLst>
  <pc:docChgLst>
    <pc:chgData name="Kazuyoshi Uesaka" userId="aeaeab76-c689-4b76-9153-89f795eadfdb" providerId="ADAL" clId="{6E37C0C7-3E00-4098-ABF2-AB3E4B7E21C5}"/>
    <pc:docChg chg="undo custSel modSld">
      <pc:chgData name="Kazuyoshi Uesaka" userId="aeaeab76-c689-4b76-9153-89f795eadfdb" providerId="ADAL" clId="{6E37C0C7-3E00-4098-ABF2-AB3E4B7E21C5}" dt="2021-02-02T17:23:25.658" v="37" actId="20577"/>
      <pc:docMkLst>
        <pc:docMk/>
      </pc:docMkLst>
      <pc:sldChg chg="modSp mod">
        <pc:chgData name="Kazuyoshi Uesaka" userId="aeaeab76-c689-4b76-9153-89f795eadfdb" providerId="ADAL" clId="{6E37C0C7-3E00-4098-ABF2-AB3E4B7E21C5}" dt="2021-02-02T17:18:47.195" v="2" actId="20577"/>
        <pc:sldMkLst>
          <pc:docMk/>
          <pc:sldMk cId="4160801174" sldId="258"/>
        </pc:sldMkLst>
        <pc:spChg chg="mod">
          <ac:chgData name="Kazuyoshi Uesaka" userId="aeaeab76-c689-4b76-9153-89f795eadfdb" providerId="ADAL" clId="{6E37C0C7-3E00-4098-ABF2-AB3E4B7E21C5}" dt="2021-02-02T17:18:47.195" v="2" actId="20577"/>
          <ac:spMkLst>
            <pc:docMk/>
            <pc:sldMk cId="4160801174" sldId="258"/>
            <ac:spMk id="3" creationId="{B5C1C82F-ECE1-4950-846D-ACA7AA0861EF}"/>
          </ac:spMkLst>
        </pc:spChg>
      </pc:sldChg>
      <pc:sldChg chg="modSp mod">
        <pc:chgData name="Kazuyoshi Uesaka" userId="aeaeab76-c689-4b76-9153-89f795eadfdb" providerId="ADAL" clId="{6E37C0C7-3E00-4098-ABF2-AB3E4B7E21C5}" dt="2021-02-02T17:23:25.658" v="37" actId="20577"/>
        <pc:sldMkLst>
          <pc:docMk/>
          <pc:sldMk cId="4240982779" sldId="259"/>
        </pc:sldMkLst>
        <pc:spChg chg="mod">
          <ac:chgData name="Kazuyoshi Uesaka" userId="aeaeab76-c689-4b76-9153-89f795eadfdb" providerId="ADAL" clId="{6E37C0C7-3E00-4098-ABF2-AB3E4B7E21C5}" dt="2021-02-02T17:23:25.658" v="37" actId="20577"/>
          <ac:spMkLst>
            <pc:docMk/>
            <pc:sldMk cId="4240982779" sldId="259"/>
            <ac:spMk id="3" creationId="{B5C1C82F-ECE1-4950-846D-ACA7AA0861EF}"/>
          </ac:spMkLst>
        </pc:spChg>
      </pc:sldChg>
    </pc:docChg>
  </pc:docChgLst>
  <pc:docChgLst>
    <pc:chgData name="Zhixun Tang" userId="cfc0b3ae-8261-4113-b47b-bd714b0bc8ee" providerId="ADAL" clId="{928648CD-FD3C-4A35-8B59-3F729B19E6F1}"/>
    <pc:docChg chg="modSld">
      <pc:chgData name="Zhixun Tang" userId="cfc0b3ae-8261-4113-b47b-bd714b0bc8ee" providerId="ADAL" clId="{928648CD-FD3C-4A35-8B59-3F729B19E6F1}" dt="2021-05-26T07:43:22.961" v="1" actId="20577"/>
      <pc:docMkLst>
        <pc:docMk/>
      </pc:docMkLst>
      <pc:sldChg chg="modSp mod">
        <pc:chgData name="Zhixun Tang" userId="cfc0b3ae-8261-4113-b47b-bd714b0bc8ee" providerId="ADAL" clId="{928648CD-FD3C-4A35-8B59-3F729B19E6F1}" dt="2021-05-26T07:43:22.961" v="1" actId="20577"/>
        <pc:sldMkLst>
          <pc:docMk/>
          <pc:sldMk cId="383878032" sldId="268"/>
        </pc:sldMkLst>
        <pc:spChg chg="mod">
          <ac:chgData name="Zhixun Tang" userId="cfc0b3ae-8261-4113-b47b-bd714b0bc8ee" providerId="ADAL" clId="{928648CD-FD3C-4A35-8B59-3F729B19E6F1}" dt="2021-05-26T07:43:22.961" v="1" actId="20577"/>
          <ac:spMkLst>
            <pc:docMk/>
            <pc:sldMk cId="383878032" sldId="268"/>
            <ac:spMk id="3" creationId="{C4CF4A8E-63F0-4715-AA09-F530C07E0E74}"/>
          </ac:spMkLst>
        </pc:spChg>
      </pc:sldChg>
    </pc:docChg>
  </pc:docChgLst>
  <pc:docChgLst>
    <pc:chgData name="Kazuyoshi Uesaka" userId="aeaeab76-c689-4b76-9153-89f795eadfdb" providerId="ADAL" clId="{6D6217E3-FA8A-45A7-9640-AD56B02FED17}"/>
    <pc:docChg chg="undo custSel modSld">
      <pc:chgData name="Kazuyoshi Uesaka" userId="aeaeab76-c689-4b76-9153-89f795eadfdb" providerId="ADAL" clId="{6D6217E3-FA8A-45A7-9640-AD56B02FED17}" dt="2021-02-01T04:32:44.837" v="173" actId="20577"/>
      <pc:docMkLst>
        <pc:docMk/>
      </pc:docMkLst>
      <pc:sldChg chg="modSp mod">
        <pc:chgData name="Kazuyoshi Uesaka" userId="aeaeab76-c689-4b76-9153-89f795eadfdb" providerId="ADAL" clId="{6D6217E3-FA8A-45A7-9640-AD56B02FED17}" dt="2021-02-01T04:32:44.837" v="173" actId="20577"/>
        <pc:sldMkLst>
          <pc:docMk/>
          <pc:sldMk cId="3736630678" sldId="256"/>
        </pc:sldMkLst>
        <pc:spChg chg="mod">
          <ac:chgData name="Kazuyoshi Uesaka" userId="aeaeab76-c689-4b76-9153-89f795eadfdb" providerId="ADAL" clId="{6D6217E3-FA8A-45A7-9640-AD56B02FED17}" dt="2021-02-01T04:32:44.837" v="173" actId="20577"/>
          <ac:spMkLst>
            <pc:docMk/>
            <pc:sldMk cId="3736630678" sldId="256"/>
            <ac:spMk id="10" creationId="{DBD841BA-86FD-4B7D-B5F2-8BDC3C162952}"/>
          </ac:spMkLst>
        </pc:spChg>
      </pc:sldChg>
      <pc:sldChg chg="modSp mod">
        <pc:chgData name="Kazuyoshi Uesaka" userId="aeaeab76-c689-4b76-9153-89f795eadfdb" providerId="ADAL" clId="{6D6217E3-FA8A-45A7-9640-AD56B02FED17}" dt="2021-02-01T04:29:16.845" v="89" actId="58"/>
        <pc:sldMkLst>
          <pc:docMk/>
          <pc:sldMk cId="4160801174" sldId="258"/>
        </pc:sldMkLst>
        <pc:spChg chg="mod">
          <ac:chgData name="Kazuyoshi Uesaka" userId="aeaeab76-c689-4b76-9153-89f795eadfdb" providerId="ADAL" clId="{6D6217E3-FA8A-45A7-9640-AD56B02FED17}" dt="2021-02-01T04:29:16.845" v="89" actId="58"/>
          <ac:spMkLst>
            <pc:docMk/>
            <pc:sldMk cId="4160801174" sldId="258"/>
            <ac:spMk id="3" creationId="{B5C1C82F-ECE1-4950-846D-ACA7AA0861EF}"/>
          </ac:spMkLst>
        </pc:spChg>
      </pc:sldChg>
      <pc:sldChg chg="modSp mod">
        <pc:chgData name="Kazuyoshi Uesaka" userId="aeaeab76-c689-4b76-9153-89f795eadfdb" providerId="ADAL" clId="{6D6217E3-FA8A-45A7-9640-AD56B02FED17}" dt="2021-02-01T04:30:25.787" v="94" actId="20577"/>
        <pc:sldMkLst>
          <pc:docMk/>
          <pc:sldMk cId="4240982779" sldId="259"/>
        </pc:sldMkLst>
        <pc:spChg chg="mod">
          <ac:chgData name="Kazuyoshi Uesaka" userId="aeaeab76-c689-4b76-9153-89f795eadfdb" providerId="ADAL" clId="{6D6217E3-FA8A-45A7-9640-AD56B02FED17}" dt="2021-02-01T04:30:25.787" v="94" actId="20577"/>
          <ac:spMkLst>
            <pc:docMk/>
            <pc:sldMk cId="4240982779" sldId="259"/>
            <ac:spMk id="3" creationId="{B5C1C82F-ECE1-4950-846D-ACA7AA0861EF}"/>
          </ac:spMkLst>
        </pc:spChg>
      </pc:sldChg>
    </pc:docChg>
  </pc:docChgLst>
  <pc:docChgLst>
    <pc:chgData name="Kazuyoshi Uesaka" userId="aeaeab76-c689-4b76-9153-89f795eadfdb" providerId="ADAL" clId="{06D3053B-DAAA-4462-9CF9-2E36C4650F95}"/>
    <pc:docChg chg="modSld">
      <pc:chgData name="Kazuyoshi Uesaka" userId="aeaeab76-c689-4b76-9153-89f795eadfdb" providerId="ADAL" clId="{06D3053B-DAAA-4462-9CF9-2E36C4650F95}" dt="2020-05-31T13:48:30.459" v="832" actId="20577"/>
      <pc:docMkLst>
        <pc:docMk/>
      </pc:docMkLst>
      <pc:sldChg chg="modSp">
        <pc:chgData name="Kazuyoshi Uesaka" userId="aeaeab76-c689-4b76-9153-89f795eadfdb" providerId="ADAL" clId="{06D3053B-DAAA-4462-9CF9-2E36C4650F95}" dt="2020-05-31T13:35:30.267" v="69" actId="13926"/>
        <pc:sldMkLst>
          <pc:docMk/>
          <pc:sldMk cId="3736630678" sldId="256"/>
        </pc:sldMkLst>
        <pc:spChg chg="mod">
          <ac:chgData name="Kazuyoshi Uesaka" userId="aeaeab76-c689-4b76-9153-89f795eadfdb" providerId="ADAL" clId="{06D3053B-DAAA-4462-9CF9-2E36C4650F95}" dt="2020-05-31T13:35:17.119" v="54"/>
          <ac:spMkLst>
            <pc:docMk/>
            <pc:sldMk cId="3736630678" sldId="256"/>
            <ac:spMk id="5" creationId="{70FB8E17-49B5-4130-B2ED-446C2C17EC4E}"/>
          </ac:spMkLst>
        </pc:spChg>
        <pc:spChg chg="mod">
          <ac:chgData name="Kazuyoshi Uesaka" userId="aeaeab76-c689-4b76-9153-89f795eadfdb" providerId="ADAL" clId="{06D3053B-DAAA-4462-9CF9-2E36C4650F95}" dt="2020-05-31T13:34:35.031" v="0" actId="20577"/>
          <ac:spMkLst>
            <pc:docMk/>
            <pc:sldMk cId="3736630678" sldId="256"/>
            <ac:spMk id="9" creationId="{B4A17EEB-B8C6-417B-A48E-9C0602CE4E4B}"/>
          </ac:spMkLst>
        </pc:spChg>
        <pc:spChg chg="mod">
          <ac:chgData name="Kazuyoshi Uesaka" userId="aeaeab76-c689-4b76-9153-89f795eadfdb" providerId="ADAL" clId="{06D3053B-DAAA-4462-9CF9-2E36C4650F95}" dt="2020-05-31T13:35:03.906" v="53" actId="20577"/>
          <ac:spMkLst>
            <pc:docMk/>
            <pc:sldMk cId="3736630678" sldId="256"/>
            <ac:spMk id="10" creationId="{DBD841BA-86FD-4B7D-B5F2-8BDC3C162952}"/>
          </ac:spMkLst>
        </pc:spChg>
        <pc:spChg chg="mod">
          <ac:chgData name="Kazuyoshi Uesaka" userId="aeaeab76-c689-4b76-9153-89f795eadfdb" providerId="ADAL" clId="{06D3053B-DAAA-4462-9CF9-2E36C4650F95}" dt="2020-05-31T13:35:30.267" v="69" actId="13926"/>
          <ac:spMkLst>
            <pc:docMk/>
            <pc:sldMk cId="3736630678" sldId="256"/>
            <ac:spMk id="11" creationId="{7CD32A5F-EE51-4FBF-8C0C-A24C95ADC0DD}"/>
          </ac:spMkLst>
        </pc:spChg>
      </pc:sldChg>
      <pc:sldChg chg="modSp">
        <pc:chgData name="Kazuyoshi Uesaka" userId="aeaeab76-c689-4b76-9153-89f795eadfdb" providerId="ADAL" clId="{06D3053B-DAAA-4462-9CF9-2E36C4650F95}" dt="2020-05-31T13:37:48.982" v="172" actId="20577"/>
        <pc:sldMkLst>
          <pc:docMk/>
          <pc:sldMk cId="4160801174" sldId="258"/>
        </pc:sldMkLst>
        <pc:spChg chg="mod">
          <ac:chgData name="Kazuyoshi Uesaka" userId="aeaeab76-c689-4b76-9153-89f795eadfdb" providerId="ADAL" clId="{06D3053B-DAAA-4462-9CF9-2E36C4650F95}" dt="2020-05-31T13:37:48.982" v="172" actId="20577"/>
          <ac:spMkLst>
            <pc:docMk/>
            <pc:sldMk cId="4160801174" sldId="258"/>
            <ac:spMk id="2" creationId="{81DA1604-A96F-42CF-9093-EEE18BC1105D}"/>
          </ac:spMkLst>
        </pc:spChg>
        <pc:spChg chg="mod">
          <ac:chgData name="Kazuyoshi Uesaka" userId="aeaeab76-c689-4b76-9153-89f795eadfdb" providerId="ADAL" clId="{06D3053B-DAAA-4462-9CF9-2E36C4650F95}" dt="2020-05-31T13:37:37.791" v="154" actId="20577"/>
          <ac:spMkLst>
            <pc:docMk/>
            <pc:sldMk cId="4160801174" sldId="258"/>
            <ac:spMk id="3" creationId="{B5C1C82F-ECE1-4950-846D-ACA7AA0861EF}"/>
          </ac:spMkLst>
        </pc:spChg>
      </pc:sldChg>
      <pc:sldChg chg="modSp">
        <pc:chgData name="Kazuyoshi Uesaka" userId="aeaeab76-c689-4b76-9153-89f795eadfdb" providerId="ADAL" clId="{06D3053B-DAAA-4462-9CF9-2E36C4650F95}" dt="2020-05-31T13:48:30.459" v="832" actId="20577"/>
        <pc:sldMkLst>
          <pc:docMk/>
          <pc:sldMk cId="989294685" sldId="259"/>
        </pc:sldMkLst>
        <pc:spChg chg="mod">
          <ac:chgData name="Kazuyoshi Uesaka" userId="aeaeab76-c689-4b76-9153-89f795eadfdb" providerId="ADAL" clId="{06D3053B-DAAA-4462-9CF9-2E36C4650F95}" dt="2020-05-31T13:38:27.534" v="190" actId="20577"/>
          <ac:spMkLst>
            <pc:docMk/>
            <pc:sldMk cId="989294685" sldId="259"/>
            <ac:spMk id="2" creationId="{B00BDD0D-ACE5-4FD2-BFA9-DAE2D697ADE7}"/>
          </ac:spMkLst>
        </pc:spChg>
        <pc:spChg chg="mod">
          <ac:chgData name="Kazuyoshi Uesaka" userId="aeaeab76-c689-4b76-9153-89f795eadfdb" providerId="ADAL" clId="{06D3053B-DAAA-4462-9CF9-2E36C4650F95}" dt="2020-05-31T13:48:30.459" v="832" actId="20577"/>
          <ac:spMkLst>
            <pc:docMk/>
            <pc:sldMk cId="989294685" sldId="259"/>
            <ac:spMk id="3" creationId="{C6C69888-BA79-4100-B067-2E112CB436E0}"/>
          </ac:spMkLst>
        </pc:spChg>
      </pc:sldChg>
    </pc:docChg>
  </pc:docChgLst>
  <pc:docChgLst>
    <pc:chgData name="Kazuyoshi Uesaka" userId="aeaeab76-c689-4b76-9153-89f795eadfdb" providerId="ADAL" clId="{7D5F4D2E-0853-4226-995D-747F64315103}"/>
    <pc:docChg chg="delSld modSld">
      <pc:chgData name="Kazuyoshi Uesaka" userId="aeaeab76-c689-4b76-9153-89f795eadfdb" providerId="ADAL" clId="{7D5F4D2E-0853-4226-995D-747F64315103}" dt="2020-11-08T09:18:47.034" v="251" actId="20577"/>
      <pc:docMkLst>
        <pc:docMk/>
      </pc:docMkLst>
      <pc:sldChg chg="modSp">
        <pc:chgData name="Kazuyoshi Uesaka" userId="aeaeab76-c689-4b76-9153-89f795eadfdb" providerId="ADAL" clId="{7D5F4D2E-0853-4226-995D-747F64315103}" dt="2020-11-08T09:13:13.494" v="35" actId="20577"/>
        <pc:sldMkLst>
          <pc:docMk/>
          <pc:sldMk cId="3736630678" sldId="256"/>
        </pc:sldMkLst>
        <pc:spChg chg="mod">
          <ac:chgData name="Kazuyoshi Uesaka" userId="aeaeab76-c689-4b76-9153-89f795eadfdb" providerId="ADAL" clId="{7D5F4D2E-0853-4226-995D-747F64315103}" dt="2020-11-08T09:12:46.914" v="3" actId="20577"/>
          <ac:spMkLst>
            <pc:docMk/>
            <pc:sldMk cId="3736630678" sldId="256"/>
            <ac:spMk id="5" creationId="{70FB8E17-49B5-4130-B2ED-446C2C17EC4E}"/>
          </ac:spMkLst>
        </pc:spChg>
        <pc:spChg chg="mod">
          <ac:chgData name="Kazuyoshi Uesaka" userId="aeaeab76-c689-4b76-9153-89f795eadfdb" providerId="ADAL" clId="{7D5F4D2E-0853-4226-995D-747F64315103}" dt="2020-11-08T09:13:13.494" v="35" actId="20577"/>
          <ac:spMkLst>
            <pc:docMk/>
            <pc:sldMk cId="3736630678" sldId="256"/>
            <ac:spMk id="10" creationId="{DBD841BA-86FD-4B7D-B5F2-8BDC3C162952}"/>
          </ac:spMkLst>
        </pc:spChg>
        <pc:spChg chg="mod">
          <ac:chgData name="Kazuyoshi Uesaka" userId="aeaeab76-c689-4b76-9153-89f795eadfdb" providerId="ADAL" clId="{7D5F4D2E-0853-4226-995D-747F64315103}" dt="2020-11-08T09:12:54.301" v="14" actId="13926"/>
          <ac:spMkLst>
            <pc:docMk/>
            <pc:sldMk cId="3736630678" sldId="256"/>
            <ac:spMk id="11" creationId="{7CD32A5F-EE51-4FBF-8C0C-A24C95ADC0DD}"/>
          </ac:spMkLst>
        </pc:spChg>
      </pc:sldChg>
      <pc:sldChg chg="modSp">
        <pc:chgData name="Kazuyoshi Uesaka" userId="aeaeab76-c689-4b76-9153-89f795eadfdb" providerId="ADAL" clId="{7D5F4D2E-0853-4226-995D-747F64315103}" dt="2020-11-08T09:18:47.034" v="251" actId="20577"/>
        <pc:sldMkLst>
          <pc:docMk/>
          <pc:sldMk cId="4160801174" sldId="258"/>
        </pc:sldMkLst>
        <pc:spChg chg="mod">
          <ac:chgData name="Kazuyoshi Uesaka" userId="aeaeab76-c689-4b76-9153-89f795eadfdb" providerId="ADAL" clId="{7D5F4D2E-0853-4226-995D-747F64315103}" dt="2020-11-08T09:13:25.311" v="60" actId="20577"/>
          <ac:spMkLst>
            <pc:docMk/>
            <pc:sldMk cId="4160801174" sldId="258"/>
            <ac:spMk id="2" creationId="{81DA1604-A96F-42CF-9093-EEE18BC1105D}"/>
          </ac:spMkLst>
        </pc:spChg>
        <pc:spChg chg="mod">
          <ac:chgData name="Kazuyoshi Uesaka" userId="aeaeab76-c689-4b76-9153-89f795eadfdb" providerId="ADAL" clId="{7D5F4D2E-0853-4226-995D-747F64315103}" dt="2020-11-08T09:18:47.034" v="251" actId="20577"/>
          <ac:spMkLst>
            <pc:docMk/>
            <pc:sldMk cId="4160801174" sldId="258"/>
            <ac:spMk id="3" creationId="{B5C1C82F-ECE1-4950-846D-ACA7AA0861EF}"/>
          </ac:spMkLst>
        </pc:spChg>
      </pc:sldChg>
      <pc:sldChg chg="del">
        <pc:chgData name="Kazuyoshi Uesaka" userId="aeaeab76-c689-4b76-9153-89f795eadfdb" providerId="ADAL" clId="{7D5F4D2E-0853-4226-995D-747F64315103}" dt="2020-11-08T09:13:30.068" v="62" actId="2696"/>
        <pc:sldMkLst>
          <pc:docMk/>
          <pc:sldMk cId="989294685" sldId="259"/>
        </pc:sldMkLst>
      </pc:sldChg>
    </pc:docChg>
  </pc:docChgLst>
  <pc:docChgLst>
    <pc:chgData name="Kazuyoshi Uesaka" userId="aeaeab76-c689-4b76-9153-89f795eadfdb" providerId="ADAL" clId="{D0F39288-6D70-49A7-AF5F-24D1266CA8CB}"/>
    <pc:docChg chg="undo custSel addSld delSld modSld">
      <pc:chgData name="Kazuyoshi Uesaka" userId="aeaeab76-c689-4b76-9153-89f795eadfdb" providerId="ADAL" clId="{D0F39288-6D70-49A7-AF5F-24D1266CA8CB}" dt="2021-04-14T09:45:23.383" v="1079" actId="20577"/>
      <pc:docMkLst>
        <pc:docMk/>
      </pc:docMkLst>
      <pc:sldChg chg="modSp mod">
        <pc:chgData name="Kazuyoshi Uesaka" userId="aeaeab76-c689-4b76-9153-89f795eadfdb" providerId="ADAL" clId="{D0F39288-6D70-49A7-AF5F-24D1266CA8CB}" dt="2021-04-14T07:20:46.978" v="29"/>
        <pc:sldMkLst>
          <pc:docMk/>
          <pc:sldMk cId="3736630678" sldId="256"/>
        </pc:sldMkLst>
        <pc:spChg chg="mod">
          <ac:chgData name="Kazuyoshi Uesaka" userId="aeaeab76-c689-4b76-9153-89f795eadfdb" providerId="ADAL" clId="{D0F39288-6D70-49A7-AF5F-24D1266CA8CB}" dt="2021-04-14T07:20:46.978" v="29"/>
          <ac:spMkLst>
            <pc:docMk/>
            <pc:sldMk cId="3736630678" sldId="256"/>
            <ac:spMk id="10" creationId="{DBD841BA-86FD-4B7D-B5F2-8BDC3C162952}"/>
          </ac:spMkLst>
        </pc:spChg>
        <pc:spChg chg="mod">
          <ac:chgData name="Kazuyoshi Uesaka" userId="aeaeab76-c689-4b76-9153-89f795eadfdb" providerId="ADAL" clId="{D0F39288-6D70-49A7-AF5F-24D1266CA8CB}" dt="2021-04-14T07:20:09.064" v="16" actId="13926"/>
          <ac:spMkLst>
            <pc:docMk/>
            <pc:sldMk cId="3736630678" sldId="256"/>
            <ac:spMk id="11" creationId="{7CD32A5F-EE51-4FBF-8C0C-A24C95ADC0DD}"/>
          </ac:spMkLst>
        </pc:spChg>
      </pc:sldChg>
      <pc:sldChg chg="modSp mod">
        <pc:chgData name="Kazuyoshi Uesaka" userId="aeaeab76-c689-4b76-9153-89f795eadfdb" providerId="ADAL" clId="{D0F39288-6D70-49A7-AF5F-24D1266CA8CB}" dt="2021-04-14T09:45:23.383" v="1079" actId="20577"/>
        <pc:sldMkLst>
          <pc:docMk/>
          <pc:sldMk cId="4160801174" sldId="258"/>
        </pc:sldMkLst>
        <pc:spChg chg="mod">
          <ac:chgData name="Kazuyoshi Uesaka" userId="aeaeab76-c689-4b76-9153-89f795eadfdb" providerId="ADAL" clId="{D0F39288-6D70-49A7-AF5F-24D1266CA8CB}" dt="2021-04-14T09:45:23.383" v="1079" actId="20577"/>
          <ac:spMkLst>
            <pc:docMk/>
            <pc:sldMk cId="4160801174" sldId="258"/>
            <ac:spMk id="3" creationId="{B5C1C82F-ECE1-4950-846D-ACA7AA0861EF}"/>
          </ac:spMkLst>
        </pc:spChg>
      </pc:sldChg>
      <pc:sldChg chg="modSp mod">
        <pc:chgData name="Kazuyoshi Uesaka" userId="aeaeab76-c689-4b76-9153-89f795eadfdb" providerId="ADAL" clId="{D0F39288-6D70-49A7-AF5F-24D1266CA8CB}" dt="2021-04-14T08:07:52.173" v="1004" actId="20577"/>
        <pc:sldMkLst>
          <pc:docMk/>
          <pc:sldMk cId="4240982779" sldId="259"/>
        </pc:sldMkLst>
        <pc:spChg chg="mod">
          <ac:chgData name="Kazuyoshi Uesaka" userId="aeaeab76-c689-4b76-9153-89f795eadfdb" providerId="ADAL" clId="{D0F39288-6D70-49A7-AF5F-24D1266CA8CB}" dt="2021-04-14T08:07:52.173" v="1004" actId="20577"/>
          <ac:spMkLst>
            <pc:docMk/>
            <pc:sldMk cId="4240982779" sldId="259"/>
            <ac:spMk id="3" creationId="{B5C1C82F-ECE1-4950-846D-ACA7AA0861EF}"/>
          </ac:spMkLst>
        </pc:spChg>
      </pc:sldChg>
      <pc:sldChg chg="new del">
        <pc:chgData name="Kazuyoshi Uesaka" userId="aeaeab76-c689-4b76-9153-89f795eadfdb" providerId="ADAL" clId="{D0F39288-6D70-49A7-AF5F-24D1266CA8CB}" dt="2021-04-14T08:08:45.478" v="1005" actId="47"/>
        <pc:sldMkLst>
          <pc:docMk/>
          <pc:sldMk cId="79776126" sldId="260"/>
        </pc:sldMkLst>
      </pc:sldChg>
    </pc:docChg>
  </pc:docChgLst>
  <pc:docChgLst>
    <pc:chgData name="Kazuyoshi Uesaka" userId="aeaeab76-c689-4b76-9153-89f795eadfdb" providerId="ADAL" clId="{205B8F4D-7FAC-4F32-9840-12C287241467}"/>
    <pc:docChg chg="modSld">
      <pc:chgData name="Kazuyoshi Uesaka" userId="aeaeab76-c689-4b76-9153-89f795eadfdb" providerId="ADAL" clId="{205B8F4D-7FAC-4F32-9840-12C287241467}" dt="2020-06-01T01:13:25.063" v="12" actId="13926"/>
      <pc:docMkLst>
        <pc:docMk/>
      </pc:docMkLst>
      <pc:sldChg chg="modSp">
        <pc:chgData name="Kazuyoshi Uesaka" userId="aeaeab76-c689-4b76-9153-89f795eadfdb" providerId="ADAL" clId="{205B8F4D-7FAC-4F32-9840-12C287241467}" dt="2020-06-01T01:13:25.063" v="12" actId="13926"/>
        <pc:sldMkLst>
          <pc:docMk/>
          <pc:sldMk cId="3736630678" sldId="256"/>
        </pc:sldMkLst>
        <pc:spChg chg="mod">
          <ac:chgData name="Kazuyoshi Uesaka" userId="aeaeab76-c689-4b76-9153-89f795eadfdb" providerId="ADAL" clId="{205B8F4D-7FAC-4F32-9840-12C287241467}" dt="2020-06-01T01:13:25.063" v="12" actId="13926"/>
          <ac:spMkLst>
            <pc:docMk/>
            <pc:sldMk cId="3736630678" sldId="256"/>
            <ac:spMk id="11" creationId="{7CD32A5F-EE51-4FBF-8C0C-A24C95ADC0DD}"/>
          </ac:spMkLst>
        </pc:spChg>
      </pc:sldChg>
    </pc:docChg>
  </pc:docChgLst>
  <pc:docChgLst>
    <pc:chgData name="Kazuyoshi Uesaka" userId="aeaeab76-c689-4b76-9153-89f795eadfdb" providerId="ADAL" clId="{860E832B-CDA2-4A51-962F-115F3470A6BF}"/>
    <pc:docChg chg="undo custSel addSld modSld">
      <pc:chgData name="Kazuyoshi Uesaka" userId="aeaeab76-c689-4b76-9153-89f795eadfdb" providerId="ADAL" clId="{860E832B-CDA2-4A51-962F-115F3470A6BF}" dt="2021-02-01T04:10:10.661" v="416" actId="13926"/>
      <pc:docMkLst>
        <pc:docMk/>
      </pc:docMkLst>
      <pc:sldChg chg="modSp mod">
        <pc:chgData name="Kazuyoshi Uesaka" userId="aeaeab76-c689-4b76-9153-89f795eadfdb" providerId="ADAL" clId="{860E832B-CDA2-4A51-962F-115F3470A6BF}" dt="2021-02-01T04:10:10.661" v="416" actId="13926"/>
        <pc:sldMkLst>
          <pc:docMk/>
          <pc:sldMk cId="3736630678" sldId="256"/>
        </pc:sldMkLst>
        <pc:spChg chg="mod">
          <ac:chgData name="Kazuyoshi Uesaka" userId="aeaeab76-c689-4b76-9153-89f795eadfdb" providerId="ADAL" clId="{860E832B-CDA2-4A51-962F-115F3470A6BF}" dt="2021-01-30T08:51:18.639" v="0"/>
          <ac:spMkLst>
            <pc:docMk/>
            <pc:sldMk cId="3736630678" sldId="256"/>
            <ac:spMk id="5" creationId="{70FB8E17-49B5-4130-B2ED-446C2C17EC4E}"/>
          </ac:spMkLst>
        </pc:spChg>
        <pc:spChg chg="mod">
          <ac:chgData name="Kazuyoshi Uesaka" userId="aeaeab76-c689-4b76-9153-89f795eadfdb" providerId="ADAL" clId="{860E832B-CDA2-4A51-962F-115F3470A6BF}" dt="2021-01-30T08:52:33.935" v="40" actId="14100"/>
          <ac:spMkLst>
            <pc:docMk/>
            <pc:sldMk cId="3736630678" sldId="256"/>
            <ac:spMk id="10" creationId="{DBD841BA-86FD-4B7D-B5F2-8BDC3C162952}"/>
          </ac:spMkLst>
        </pc:spChg>
        <pc:spChg chg="mod">
          <ac:chgData name="Kazuyoshi Uesaka" userId="aeaeab76-c689-4b76-9153-89f795eadfdb" providerId="ADAL" clId="{860E832B-CDA2-4A51-962F-115F3470A6BF}" dt="2021-02-01T04:10:10.661" v="416" actId="13926"/>
          <ac:spMkLst>
            <pc:docMk/>
            <pc:sldMk cId="3736630678" sldId="256"/>
            <ac:spMk id="11" creationId="{7CD32A5F-EE51-4FBF-8C0C-A24C95ADC0DD}"/>
          </ac:spMkLst>
        </pc:spChg>
      </pc:sldChg>
      <pc:sldChg chg="modSp mod">
        <pc:chgData name="Kazuyoshi Uesaka" userId="aeaeab76-c689-4b76-9153-89f795eadfdb" providerId="ADAL" clId="{860E832B-CDA2-4A51-962F-115F3470A6BF}" dt="2021-01-30T08:59:11.829" v="374" actId="20577"/>
        <pc:sldMkLst>
          <pc:docMk/>
          <pc:sldMk cId="4160801174" sldId="258"/>
        </pc:sldMkLst>
        <pc:spChg chg="mod">
          <ac:chgData name="Kazuyoshi Uesaka" userId="aeaeab76-c689-4b76-9153-89f795eadfdb" providerId="ADAL" clId="{860E832B-CDA2-4A51-962F-115F3470A6BF}" dt="2021-01-30T08:56:12.146" v="306" actId="20577"/>
          <ac:spMkLst>
            <pc:docMk/>
            <pc:sldMk cId="4160801174" sldId="258"/>
            <ac:spMk id="2" creationId="{81DA1604-A96F-42CF-9093-EEE18BC1105D}"/>
          </ac:spMkLst>
        </pc:spChg>
        <pc:spChg chg="mod">
          <ac:chgData name="Kazuyoshi Uesaka" userId="aeaeab76-c689-4b76-9153-89f795eadfdb" providerId="ADAL" clId="{860E832B-CDA2-4A51-962F-115F3470A6BF}" dt="2021-01-30T08:59:11.829" v="374" actId="20577"/>
          <ac:spMkLst>
            <pc:docMk/>
            <pc:sldMk cId="4160801174" sldId="258"/>
            <ac:spMk id="3" creationId="{B5C1C82F-ECE1-4950-846D-ACA7AA0861EF}"/>
          </ac:spMkLst>
        </pc:spChg>
      </pc:sldChg>
      <pc:sldChg chg="modSp add mod">
        <pc:chgData name="Kazuyoshi Uesaka" userId="aeaeab76-c689-4b76-9153-89f795eadfdb" providerId="ADAL" clId="{860E832B-CDA2-4A51-962F-115F3470A6BF}" dt="2021-01-30T08:59:56.918" v="407" actId="27636"/>
        <pc:sldMkLst>
          <pc:docMk/>
          <pc:sldMk cId="4240982779" sldId="259"/>
        </pc:sldMkLst>
        <pc:spChg chg="mod">
          <ac:chgData name="Kazuyoshi Uesaka" userId="aeaeab76-c689-4b76-9153-89f795eadfdb" providerId="ADAL" clId="{860E832B-CDA2-4A51-962F-115F3470A6BF}" dt="2021-01-30T08:56:20.314" v="324" actId="20577"/>
          <ac:spMkLst>
            <pc:docMk/>
            <pc:sldMk cId="4240982779" sldId="259"/>
            <ac:spMk id="2" creationId="{81DA1604-A96F-42CF-9093-EEE18BC1105D}"/>
          </ac:spMkLst>
        </pc:spChg>
        <pc:spChg chg="mod">
          <ac:chgData name="Kazuyoshi Uesaka" userId="aeaeab76-c689-4b76-9153-89f795eadfdb" providerId="ADAL" clId="{860E832B-CDA2-4A51-962F-115F3470A6BF}" dt="2021-01-30T08:59:56.918" v="407" actId="27636"/>
          <ac:spMkLst>
            <pc:docMk/>
            <pc:sldMk cId="4240982779" sldId="259"/>
            <ac:spMk id="3" creationId="{B5C1C82F-ECE1-4950-846D-ACA7AA0861EF}"/>
          </ac:spMkLst>
        </pc:spChg>
      </pc:sldChg>
    </pc:docChg>
  </pc:docChgLst>
  <pc:docChgLst>
    <pc:chgData name="Kazuyoshi Uesaka" userId="aeaeab76-c689-4b76-9153-89f795eadfdb" providerId="ADAL" clId="{3182E98E-7C55-4BCD-BF40-C06164DD25FB}"/>
    <pc:docChg chg="undo custSel addSld delSld modSld sldOrd">
      <pc:chgData name="Kazuyoshi Uesaka" userId="aeaeab76-c689-4b76-9153-89f795eadfdb" providerId="ADAL" clId="{3182E98E-7C55-4BCD-BF40-C06164DD25FB}" dt="2021-04-15T14:55:13.989" v="815" actId="20577"/>
      <pc:docMkLst>
        <pc:docMk/>
      </pc:docMkLst>
      <pc:sldChg chg="modSp mod">
        <pc:chgData name="Kazuyoshi Uesaka" userId="aeaeab76-c689-4b76-9153-89f795eadfdb" providerId="ADAL" clId="{3182E98E-7C55-4BCD-BF40-C06164DD25FB}" dt="2021-04-15T14:22:37.362" v="9"/>
        <pc:sldMkLst>
          <pc:docMk/>
          <pc:sldMk cId="3736630678" sldId="256"/>
        </pc:sldMkLst>
        <pc:spChg chg="mod">
          <ac:chgData name="Kazuyoshi Uesaka" userId="aeaeab76-c689-4b76-9153-89f795eadfdb" providerId="ADAL" clId="{3182E98E-7C55-4BCD-BF40-C06164DD25FB}" dt="2021-04-15T14:22:37.362" v="9"/>
          <ac:spMkLst>
            <pc:docMk/>
            <pc:sldMk cId="3736630678" sldId="256"/>
            <ac:spMk id="5" creationId="{70FB8E17-49B5-4130-B2ED-446C2C17EC4E}"/>
          </ac:spMkLst>
        </pc:spChg>
        <pc:spChg chg="mod">
          <ac:chgData name="Kazuyoshi Uesaka" userId="aeaeab76-c689-4b76-9153-89f795eadfdb" providerId="ADAL" clId="{3182E98E-7C55-4BCD-BF40-C06164DD25FB}" dt="2021-04-15T14:21:56.266" v="8" actId="13926"/>
          <ac:spMkLst>
            <pc:docMk/>
            <pc:sldMk cId="3736630678" sldId="256"/>
            <ac:spMk id="11" creationId="{7CD32A5F-EE51-4FBF-8C0C-A24C95ADC0DD}"/>
          </ac:spMkLst>
        </pc:spChg>
      </pc:sldChg>
      <pc:sldChg chg="modSp del mod">
        <pc:chgData name="Kazuyoshi Uesaka" userId="aeaeab76-c689-4b76-9153-89f795eadfdb" providerId="ADAL" clId="{3182E98E-7C55-4BCD-BF40-C06164DD25FB}" dt="2021-04-15T14:50:05.349" v="573" actId="2696"/>
        <pc:sldMkLst>
          <pc:docMk/>
          <pc:sldMk cId="4160801174" sldId="258"/>
        </pc:sldMkLst>
        <pc:spChg chg="mod">
          <ac:chgData name="Kazuyoshi Uesaka" userId="aeaeab76-c689-4b76-9153-89f795eadfdb" providerId="ADAL" clId="{3182E98E-7C55-4BCD-BF40-C06164DD25FB}" dt="2021-04-15T14:45:11.721" v="423" actId="20577"/>
          <ac:spMkLst>
            <pc:docMk/>
            <pc:sldMk cId="4160801174" sldId="258"/>
            <ac:spMk id="3" creationId="{B5C1C82F-ECE1-4950-846D-ACA7AA0861EF}"/>
          </ac:spMkLst>
        </pc:spChg>
      </pc:sldChg>
      <pc:sldChg chg="modSp del mod">
        <pc:chgData name="Kazuyoshi Uesaka" userId="aeaeab76-c689-4b76-9153-89f795eadfdb" providerId="ADAL" clId="{3182E98E-7C55-4BCD-BF40-C06164DD25FB}" dt="2021-04-15T14:51:25.866" v="623" actId="47"/>
        <pc:sldMkLst>
          <pc:docMk/>
          <pc:sldMk cId="937227915" sldId="260"/>
        </pc:sldMkLst>
        <pc:spChg chg="mod">
          <ac:chgData name="Kazuyoshi Uesaka" userId="aeaeab76-c689-4b76-9153-89f795eadfdb" providerId="ADAL" clId="{3182E98E-7C55-4BCD-BF40-C06164DD25FB}" dt="2021-04-15T14:46:23.368" v="462" actId="13926"/>
          <ac:spMkLst>
            <pc:docMk/>
            <pc:sldMk cId="937227915" sldId="260"/>
            <ac:spMk id="3" creationId="{B5C1C82F-ECE1-4950-846D-ACA7AA0861EF}"/>
          </ac:spMkLst>
        </pc:spChg>
      </pc:sldChg>
      <pc:sldChg chg="modSp del mod">
        <pc:chgData name="Kazuyoshi Uesaka" userId="aeaeab76-c689-4b76-9153-89f795eadfdb" providerId="ADAL" clId="{3182E98E-7C55-4BCD-BF40-C06164DD25FB}" dt="2021-04-15T14:52:03.054" v="653" actId="47"/>
        <pc:sldMkLst>
          <pc:docMk/>
          <pc:sldMk cId="3086327151" sldId="261"/>
        </pc:sldMkLst>
        <pc:spChg chg="mod">
          <ac:chgData name="Kazuyoshi Uesaka" userId="aeaeab76-c689-4b76-9153-89f795eadfdb" providerId="ADAL" clId="{3182E98E-7C55-4BCD-BF40-C06164DD25FB}" dt="2021-04-15T14:44:56.688" v="418" actId="20577"/>
          <ac:spMkLst>
            <pc:docMk/>
            <pc:sldMk cId="3086327151" sldId="261"/>
            <ac:spMk id="3" creationId="{B5C1C82F-ECE1-4950-846D-ACA7AA0861EF}"/>
          </ac:spMkLst>
        </pc:spChg>
      </pc:sldChg>
      <pc:sldChg chg="modSp del mod">
        <pc:chgData name="Kazuyoshi Uesaka" userId="aeaeab76-c689-4b76-9153-89f795eadfdb" providerId="ADAL" clId="{3182E98E-7C55-4BCD-BF40-C06164DD25FB}" dt="2021-04-15T14:48:21.137" v="537" actId="2696"/>
        <pc:sldMkLst>
          <pc:docMk/>
          <pc:sldMk cId="3028569510" sldId="262"/>
        </pc:sldMkLst>
        <pc:spChg chg="mod">
          <ac:chgData name="Kazuyoshi Uesaka" userId="aeaeab76-c689-4b76-9153-89f795eadfdb" providerId="ADAL" clId="{3182E98E-7C55-4BCD-BF40-C06164DD25FB}" dt="2021-04-15T14:46:40.479" v="474" actId="27636"/>
          <ac:spMkLst>
            <pc:docMk/>
            <pc:sldMk cId="3028569510" sldId="262"/>
            <ac:spMk id="3" creationId="{B5C1C82F-ECE1-4950-846D-ACA7AA0861EF}"/>
          </ac:spMkLst>
        </pc:spChg>
      </pc:sldChg>
      <pc:sldChg chg="modSp new mod">
        <pc:chgData name="Kazuyoshi Uesaka" userId="aeaeab76-c689-4b76-9153-89f795eadfdb" providerId="ADAL" clId="{3182E98E-7C55-4BCD-BF40-C06164DD25FB}" dt="2021-04-15T14:55:13.989" v="815" actId="20577"/>
        <pc:sldMkLst>
          <pc:docMk/>
          <pc:sldMk cId="3678489730" sldId="263"/>
        </pc:sldMkLst>
        <pc:spChg chg="mod">
          <ac:chgData name="Kazuyoshi Uesaka" userId="aeaeab76-c689-4b76-9153-89f795eadfdb" providerId="ADAL" clId="{3182E98E-7C55-4BCD-BF40-C06164DD25FB}" dt="2021-04-15T14:54:30.072" v="808"/>
          <ac:spMkLst>
            <pc:docMk/>
            <pc:sldMk cId="3678489730" sldId="263"/>
            <ac:spMk id="2" creationId="{D0D593B1-872A-4931-83AB-DCA6309113C3}"/>
          </ac:spMkLst>
        </pc:spChg>
        <pc:spChg chg="mod">
          <ac:chgData name="Kazuyoshi Uesaka" userId="aeaeab76-c689-4b76-9153-89f795eadfdb" providerId="ADAL" clId="{3182E98E-7C55-4BCD-BF40-C06164DD25FB}" dt="2021-04-15T14:55:13.989" v="815" actId="20577"/>
          <ac:spMkLst>
            <pc:docMk/>
            <pc:sldMk cId="3678489730" sldId="263"/>
            <ac:spMk id="3" creationId="{6E2AC33B-7BFA-4827-865A-5AACBCF3F8FA}"/>
          </ac:spMkLst>
        </pc:spChg>
      </pc:sldChg>
      <pc:sldChg chg="modSp new mod">
        <pc:chgData name="Kazuyoshi Uesaka" userId="aeaeab76-c689-4b76-9153-89f795eadfdb" providerId="ADAL" clId="{3182E98E-7C55-4BCD-BF40-C06164DD25FB}" dt="2021-04-15T14:53:39.546" v="790" actId="20577"/>
        <pc:sldMkLst>
          <pc:docMk/>
          <pc:sldMk cId="2110383606" sldId="264"/>
        </pc:sldMkLst>
        <pc:spChg chg="mod">
          <ac:chgData name="Kazuyoshi Uesaka" userId="aeaeab76-c689-4b76-9153-89f795eadfdb" providerId="ADAL" clId="{3182E98E-7C55-4BCD-BF40-C06164DD25FB}" dt="2021-04-15T14:49:15.638" v="539"/>
          <ac:spMkLst>
            <pc:docMk/>
            <pc:sldMk cId="2110383606" sldId="264"/>
            <ac:spMk id="2" creationId="{B0AB230B-9485-4DF6-83D9-24A85C38A407}"/>
          </ac:spMkLst>
        </pc:spChg>
        <pc:spChg chg="mod">
          <ac:chgData name="Kazuyoshi Uesaka" userId="aeaeab76-c689-4b76-9153-89f795eadfdb" providerId="ADAL" clId="{3182E98E-7C55-4BCD-BF40-C06164DD25FB}" dt="2021-04-15T14:53:39.546" v="790" actId="20577"/>
          <ac:spMkLst>
            <pc:docMk/>
            <pc:sldMk cId="2110383606" sldId="264"/>
            <ac:spMk id="3" creationId="{8E1C38B7-765C-4130-B1AE-A58F0328D13F}"/>
          </ac:spMkLst>
        </pc:spChg>
      </pc:sldChg>
      <pc:sldChg chg="modSp new mod">
        <pc:chgData name="Kazuyoshi Uesaka" userId="aeaeab76-c689-4b76-9153-89f795eadfdb" providerId="ADAL" clId="{3182E98E-7C55-4BCD-BF40-C06164DD25FB}" dt="2021-04-15T14:54:16.702" v="802" actId="20577"/>
        <pc:sldMkLst>
          <pc:docMk/>
          <pc:sldMk cId="3057715993" sldId="265"/>
        </pc:sldMkLst>
        <pc:spChg chg="mod">
          <ac:chgData name="Kazuyoshi Uesaka" userId="aeaeab76-c689-4b76-9153-89f795eadfdb" providerId="ADAL" clId="{3182E98E-7C55-4BCD-BF40-C06164DD25FB}" dt="2021-04-15T14:54:16.702" v="802" actId="20577"/>
          <ac:spMkLst>
            <pc:docMk/>
            <pc:sldMk cId="3057715993" sldId="265"/>
            <ac:spMk id="2" creationId="{A3A6A56E-852B-4731-832E-AC8FA9088F39}"/>
          </ac:spMkLst>
        </pc:spChg>
        <pc:spChg chg="mod">
          <ac:chgData name="Kazuyoshi Uesaka" userId="aeaeab76-c689-4b76-9153-89f795eadfdb" providerId="ADAL" clId="{3182E98E-7C55-4BCD-BF40-C06164DD25FB}" dt="2021-04-15T14:54:10.269" v="798" actId="12"/>
          <ac:spMkLst>
            <pc:docMk/>
            <pc:sldMk cId="3057715993" sldId="265"/>
            <ac:spMk id="3" creationId="{2535E45D-5F10-40B6-AA36-298E78A440B5}"/>
          </ac:spMkLst>
        </pc:spChg>
      </pc:sldChg>
      <pc:sldChg chg="modSp new mod">
        <pc:chgData name="Kazuyoshi Uesaka" userId="aeaeab76-c689-4b76-9153-89f795eadfdb" providerId="ADAL" clId="{3182E98E-7C55-4BCD-BF40-C06164DD25FB}" dt="2021-04-15T14:54:26.525" v="807" actId="20577"/>
        <pc:sldMkLst>
          <pc:docMk/>
          <pc:sldMk cId="1368150338" sldId="266"/>
        </pc:sldMkLst>
        <pc:spChg chg="mod">
          <ac:chgData name="Kazuyoshi Uesaka" userId="aeaeab76-c689-4b76-9153-89f795eadfdb" providerId="ADAL" clId="{3182E98E-7C55-4BCD-BF40-C06164DD25FB}" dt="2021-04-15T14:54:23.081" v="803"/>
          <ac:spMkLst>
            <pc:docMk/>
            <pc:sldMk cId="1368150338" sldId="266"/>
            <ac:spMk id="2" creationId="{5771973D-9F53-487E-8E0F-DFED1E5AAB0A}"/>
          </ac:spMkLst>
        </pc:spChg>
        <pc:spChg chg="mod">
          <ac:chgData name="Kazuyoshi Uesaka" userId="aeaeab76-c689-4b76-9153-89f795eadfdb" providerId="ADAL" clId="{3182E98E-7C55-4BCD-BF40-C06164DD25FB}" dt="2021-04-15T14:54:26.525" v="807" actId="20577"/>
          <ac:spMkLst>
            <pc:docMk/>
            <pc:sldMk cId="1368150338" sldId="266"/>
            <ac:spMk id="3" creationId="{C4CF4A8E-63F0-4715-AA09-F530C07E0E74}"/>
          </ac:spMkLst>
        </pc:spChg>
      </pc:sldChg>
      <pc:sldChg chg="modSp new del mod ord">
        <pc:chgData name="Kazuyoshi Uesaka" userId="aeaeab76-c689-4b76-9153-89f795eadfdb" providerId="ADAL" clId="{3182E98E-7C55-4BCD-BF40-C06164DD25FB}" dt="2021-04-15T14:53:20.131" v="751" actId="2696"/>
        <pc:sldMkLst>
          <pc:docMk/>
          <pc:sldMk cId="3347840725" sldId="267"/>
        </pc:sldMkLst>
        <pc:spChg chg="mod">
          <ac:chgData name="Kazuyoshi Uesaka" userId="aeaeab76-c689-4b76-9153-89f795eadfdb" providerId="ADAL" clId="{3182E98E-7C55-4BCD-BF40-C06164DD25FB}" dt="2021-04-15T14:52:53.842" v="685" actId="20577"/>
          <ac:spMkLst>
            <pc:docMk/>
            <pc:sldMk cId="3347840725" sldId="267"/>
            <ac:spMk id="2" creationId="{10492629-6EF5-4E53-8D8F-31716A6B900C}"/>
          </ac:spMkLst>
        </pc:spChg>
        <pc:spChg chg="mod">
          <ac:chgData name="Kazuyoshi Uesaka" userId="aeaeab76-c689-4b76-9153-89f795eadfdb" providerId="ADAL" clId="{3182E98E-7C55-4BCD-BF40-C06164DD25FB}" dt="2021-04-15T14:53:11.435" v="750" actId="20577"/>
          <ac:spMkLst>
            <pc:docMk/>
            <pc:sldMk cId="3347840725" sldId="267"/>
            <ac:spMk id="3" creationId="{48DCF6F3-779C-484C-9DD4-B78E8A343ECD}"/>
          </ac:spMkLst>
        </pc:spChg>
      </pc:sldChg>
    </pc:docChg>
  </pc:docChgLst>
  <pc:docChgLst>
    <pc:chgData name="Kazuyoshi Uesaka" userId="aeaeab76-c689-4b76-9153-89f795eadfdb" providerId="ADAL" clId="{3D7B2FD9-4003-4AE4-8E03-BFC8997585BC}"/>
    <pc:docChg chg="modSld">
      <pc:chgData name="Kazuyoshi Uesaka" userId="aeaeab76-c689-4b76-9153-89f795eadfdb" providerId="ADAL" clId="{3D7B2FD9-4003-4AE4-8E03-BFC8997585BC}" dt="2020-11-09T02:53:07.063" v="54" actId="20577"/>
      <pc:docMkLst>
        <pc:docMk/>
      </pc:docMkLst>
      <pc:sldChg chg="modSp">
        <pc:chgData name="Kazuyoshi Uesaka" userId="aeaeab76-c689-4b76-9153-89f795eadfdb" providerId="ADAL" clId="{3D7B2FD9-4003-4AE4-8E03-BFC8997585BC}" dt="2020-11-08T12:46:39.549" v="21" actId="13926"/>
        <pc:sldMkLst>
          <pc:docMk/>
          <pc:sldMk cId="3736630678" sldId="256"/>
        </pc:sldMkLst>
        <pc:spChg chg="mod">
          <ac:chgData name="Kazuyoshi Uesaka" userId="aeaeab76-c689-4b76-9153-89f795eadfdb" providerId="ADAL" clId="{3D7B2FD9-4003-4AE4-8E03-BFC8997585BC}" dt="2020-11-08T12:46:30.556" v="20" actId="20577"/>
          <ac:spMkLst>
            <pc:docMk/>
            <pc:sldMk cId="3736630678" sldId="256"/>
            <ac:spMk id="10" creationId="{DBD841BA-86FD-4B7D-B5F2-8BDC3C162952}"/>
          </ac:spMkLst>
        </pc:spChg>
        <pc:spChg chg="mod">
          <ac:chgData name="Kazuyoshi Uesaka" userId="aeaeab76-c689-4b76-9153-89f795eadfdb" providerId="ADAL" clId="{3D7B2FD9-4003-4AE4-8E03-BFC8997585BC}" dt="2020-11-08T12:46:39.549" v="21" actId="13926"/>
          <ac:spMkLst>
            <pc:docMk/>
            <pc:sldMk cId="3736630678" sldId="256"/>
            <ac:spMk id="11" creationId="{7CD32A5F-EE51-4FBF-8C0C-A24C95ADC0DD}"/>
          </ac:spMkLst>
        </pc:spChg>
      </pc:sldChg>
      <pc:sldChg chg="modSp">
        <pc:chgData name="Kazuyoshi Uesaka" userId="aeaeab76-c689-4b76-9153-89f795eadfdb" providerId="ADAL" clId="{3D7B2FD9-4003-4AE4-8E03-BFC8997585BC}" dt="2020-11-09T02:53:07.063" v="54" actId="20577"/>
        <pc:sldMkLst>
          <pc:docMk/>
          <pc:sldMk cId="4160801174" sldId="258"/>
        </pc:sldMkLst>
        <pc:spChg chg="mod">
          <ac:chgData name="Kazuyoshi Uesaka" userId="aeaeab76-c689-4b76-9153-89f795eadfdb" providerId="ADAL" clId="{3D7B2FD9-4003-4AE4-8E03-BFC8997585BC}" dt="2020-11-09T02:53:07.063" v="54" actId="20577"/>
          <ac:spMkLst>
            <pc:docMk/>
            <pc:sldMk cId="4160801174" sldId="258"/>
            <ac:spMk id="3" creationId="{B5C1C82F-ECE1-4950-846D-ACA7AA0861EF}"/>
          </ac:spMkLst>
        </pc:spChg>
      </pc:sldChg>
    </pc:docChg>
  </pc:docChgLst>
  <pc:docChgLst>
    <pc:chgData name="Kazuyoshi Uesaka" userId="aeaeab76-c689-4b76-9153-89f795eadfdb" providerId="ADAL" clId="{E9A4147A-389E-469D-9731-A0C5485AA604}"/>
    <pc:docChg chg="undo custSel modSld">
      <pc:chgData name="Kazuyoshi Uesaka" userId="aeaeab76-c689-4b76-9153-89f795eadfdb" providerId="ADAL" clId="{E9A4147A-389E-469D-9731-A0C5485AA604}" dt="2019-11-21T07:40:26.981" v="583" actId="13926"/>
      <pc:docMkLst>
        <pc:docMk/>
      </pc:docMkLst>
      <pc:sldChg chg="modSp">
        <pc:chgData name="Kazuyoshi Uesaka" userId="aeaeab76-c689-4b76-9153-89f795eadfdb" providerId="ADAL" clId="{E9A4147A-389E-469D-9731-A0C5485AA604}" dt="2019-11-21T01:36:12.002" v="574" actId="404"/>
        <pc:sldMkLst>
          <pc:docMk/>
          <pc:sldMk cId="3736630678" sldId="256"/>
        </pc:sldMkLst>
        <pc:spChg chg="mod">
          <ac:chgData name="Kazuyoshi Uesaka" userId="aeaeab76-c689-4b76-9153-89f795eadfdb" providerId="ADAL" clId="{E9A4147A-389E-469D-9731-A0C5485AA604}" dt="2019-11-21T01:36:12.002" v="574" actId="404"/>
          <ac:spMkLst>
            <pc:docMk/>
            <pc:sldMk cId="3736630678" sldId="256"/>
            <ac:spMk id="9" creationId="{B4A17EEB-B8C6-417B-A48E-9C0602CE4E4B}"/>
          </ac:spMkLst>
        </pc:spChg>
      </pc:sldChg>
      <pc:sldChg chg="modSp">
        <pc:chgData name="Kazuyoshi Uesaka" userId="aeaeab76-c689-4b76-9153-89f795eadfdb" providerId="ADAL" clId="{E9A4147A-389E-469D-9731-A0C5485AA604}" dt="2019-11-21T07:40:26.981" v="583" actId="13926"/>
        <pc:sldMkLst>
          <pc:docMk/>
          <pc:sldMk cId="4166845864" sldId="257"/>
        </pc:sldMkLst>
        <pc:spChg chg="mod">
          <ac:chgData name="Kazuyoshi Uesaka" userId="aeaeab76-c689-4b76-9153-89f795eadfdb" providerId="ADAL" clId="{E9A4147A-389E-469D-9731-A0C5485AA604}" dt="2019-11-21T07:40:26.981" v="583" actId="13926"/>
          <ac:spMkLst>
            <pc:docMk/>
            <pc:sldMk cId="4166845864" sldId="257"/>
            <ac:spMk id="3" creationId="{CB14521B-C7DC-4DCC-9EFF-9BB2596B2783}"/>
          </ac:spMkLst>
        </pc:spChg>
        <pc:picChg chg="mod">
          <ac:chgData name="Kazuyoshi Uesaka" userId="aeaeab76-c689-4b76-9153-89f795eadfdb" providerId="ADAL" clId="{E9A4147A-389E-469D-9731-A0C5485AA604}" dt="2019-11-21T01:36:23.868" v="575" actId="1076"/>
          <ac:picMkLst>
            <pc:docMk/>
            <pc:sldMk cId="4166845864" sldId="257"/>
            <ac:picMk id="4" creationId="{73430857-49CD-40A1-89D2-708A4F983D63}"/>
          </ac:picMkLst>
        </pc:picChg>
      </pc:sldChg>
    </pc:docChg>
  </pc:docChgLst>
  <pc:docChgLst>
    <pc:chgData name="Zhixun Tang" userId="cfc0b3ae-8261-4113-b47b-bd714b0bc8ee" providerId="ADAL" clId="{6ABE690C-E919-444C-AFB8-4E08029D9EB8}"/>
    <pc:docChg chg="undo custSel addSld delSld modSld">
      <pc:chgData name="Zhixun Tang" userId="cfc0b3ae-8261-4113-b47b-bd714b0bc8ee" providerId="ADAL" clId="{6ABE690C-E919-444C-AFB8-4E08029D9EB8}" dt="2021-05-24T03:43:56.557" v="298" actId="47"/>
      <pc:docMkLst>
        <pc:docMk/>
      </pc:docMkLst>
      <pc:sldChg chg="modSp mod">
        <pc:chgData name="Zhixun Tang" userId="cfc0b3ae-8261-4113-b47b-bd714b0bc8ee" providerId="ADAL" clId="{6ABE690C-E919-444C-AFB8-4E08029D9EB8}" dt="2021-05-24T02:13:04.508" v="10" actId="20577"/>
        <pc:sldMkLst>
          <pc:docMk/>
          <pc:sldMk cId="3736630678" sldId="256"/>
        </pc:sldMkLst>
        <pc:spChg chg="mod">
          <ac:chgData name="Zhixun Tang" userId="cfc0b3ae-8261-4113-b47b-bd714b0bc8ee" providerId="ADAL" clId="{6ABE690C-E919-444C-AFB8-4E08029D9EB8}" dt="2021-05-24T02:13:04.508" v="10" actId="20577"/>
          <ac:spMkLst>
            <pc:docMk/>
            <pc:sldMk cId="3736630678" sldId="256"/>
            <ac:spMk id="10" creationId="{DBD841BA-86FD-4B7D-B5F2-8BDC3C162952}"/>
          </ac:spMkLst>
        </pc:spChg>
        <pc:spChg chg="mod">
          <ac:chgData name="Zhixun Tang" userId="cfc0b3ae-8261-4113-b47b-bd714b0bc8ee" providerId="ADAL" clId="{6ABE690C-E919-444C-AFB8-4E08029D9EB8}" dt="2021-05-24T02:12:46.697" v="6" actId="20577"/>
          <ac:spMkLst>
            <pc:docMk/>
            <pc:sldMk cId="3736630678" sldId="256"/>
            <ac:spMk id="11" creationId="{7CD32A5F-EE51-4FBF-8C0C-A24C95ADC0DD}"/>
          </ac:spMkLst>
        </pc:spChg>
      </pc:sldChg>
      <pc:sldChg chg="del">
        <pc:chgData name="Zhixun Tang" userId="cfc0b3ae-8261-4113-b47b-bd714b0bc8ee" providerId="ADAL" clId="{6ABE690C-E919-444C-AFB8-4E08029D9EB8}" dt="2021-05-24T03:43:56.557" v="298" actId="47"/>
        <pc:sldMkLst>
          <pc:docMk/>
          <pc:sldMk cId="3678489730" sldId="263"/>
        </pc:sldMkLst>
      </pc:sldChg>
      <pc:sldChg chg="modSp mod">
        <pc:chgData name="Zhixun Tang" userId="cfc0b3ae-8261-4113-b47b-bd714b0bc8ee" providerId="ADAL" clId="{6ABE690C-E919-444C-AFB8-4E08029D9EB8}" dt="2021-05-24T03:39:40.729" v="204" actId="20577"/>
        <pc:sldMkLst>
          <pc:docMk/>
          <pc:sldMk cId="2110383606" sldId="264"/>
        </pc:sldMkLst>
        <pc:spChg chg="mod">
          <ac:chgData name="Zhixun Tang" userId="cfc0b3ae-8261-4113-b47b-bd714b0bc8ee" providerId="ADAL" clId="{6ABE690C-E919-444C-AFB8-4E08029D9EB8}" dt="2021-05-24T03:39:40.729" v="204" actId="20577"/>
          <ac:spMkLst>
            <pc:docMk/>
            <pc:sldMk cId="2110383606" sldId="264"/>
            <ac:spMk id="2" creationId="{B0AB230B-9485-4DF6-83D9-24A85C38A407}"/>
          </ac:spMkLst>
        </pc:spChg>
        <pc:spChg chg="mod">
          <ac:chgData name="Zhixun Tang" userId="cfc0b3ae-8261-4113-b47b-bd714b0bc8ee" providerId="ADAL" clId="{6ABE690C-E919-444C-AFB8-4E08029D9EB8}" dt="2021-05-24T02:19:43.817" v="56" actId="27636"/>
          <ac:spMkLst>
            <pc:docMk/>
            <pc:sldMk cId="2110383606" sldId="264"/>
            <ac:spMk id="3" creationId="{8E1C38B7-765C-4130-B1AE-A58F0328D13F}"/>
          </ac:spMkLst>
        </pc:spChg>
      </pc:sldChg>
      <pc:sldChg chg="modSp del mod">
        <pc:chgData name="Zhixun Tang" userId="cfc0b3ae-8261-4113-b47b-bd714b0bc8ee" providerId="ADAL" clId="{6ABE690C-E919-444C-AFB8-4E08029D9EB8}" dt="2021-05-24T02:21:51.150" v="125" actId="47"/>
        <pc:sldMkLst>
          <pc:docMk/>
          <pc:sldMk cId="3057715993" sldId="265"/>
        </pc:sldMkLst>
        <pc:spChg chg="mod">
          <ac:chgData name="Zhixun Tang" userId="cfc0b3ae-8261-4113-b47b-bd714b0bc8ee" providerId="ADAL" clId="{6ABE690C-E919-444C-AFB8-4E08029D9EB8}" dt="2021-05-24T02:19:54.700" v="58" actId="113"/>
          <ac:spMkLst>
            <pc:docMk/>
            <pc:sldMk cId="3057715993" sldId="265"/>
            <ac:spMk id="3" creationId="{2535E45D-5F10-40B6-AA36-298E78A440B5}"/>
          </ac:spMkLst>
        </pc:spChg>
      </pc:sldChg>
      <pc:sldChg chg="modSp mod">
        <pc:chgData name="Zhixun Tang" userId="cfc0b3ae-8261-4113-b47b-bd714b0bc8ee" providerId="ADAL" clId="{6ABE690C-E919-444C-AFB8-4E08029D9EB8}" dt="2021-05-24T03:43:48.957" v="297" actId="14"/>
        <pc:sldMkLst>
          <pc:docMk/>
          <pc:sldMk cId="1368150338" sldId="266"/>
        </pc:sldMkLst>
        <pc:spChg chg="mod">
          <ac:chgData name="Zhixun Tang" userId="cfc0b3ae-8261-4113-b47b-bd714b0bc8ee" providerId="ADAL" clId="{6ABE690C-E919-444C-AFB8-4E08029D9EB8}" dt="2021-05-24T02:21:59.993" v="143" actId="20577"/>
          <ac:spMkLst>
            <pc:docMk/>
            <pc:sldMk cId="1368150338" sldId="266"/>
            <ac:spMk id="2" creationId="{5771973D-9F53-487E-8E0F-DFED1E5AAB0A}"/>
          </ac:spMkLst>
        </pc:spChg>
        <pc:spChg chg="mod">
          <ac:chgData name="Zhixun Tang" userId="cfc0b3ae-8261-4113-b47b-bd714b0bc8ee" providerId="ADAL" clId="{6ABE690C-E919-444C-AFB8-4E08029D9EB8}" dt="2021-05-24T03:43:48.957" v="297" actId="14"/>
          <ac:spMkLst>
            <pc:docMk/>
            <pc:sldMk cId="1368150338" sldId="266"/>
            <ac:spMk id="3" creationId="{C4CF4A8E-63F0-4715-AA09-F530C07E0E74}"/>
          </ac:spMkLst>
        </pc:spChg>
      </pc:sldChg>
      <pc:sldChg chg="modSp new mod">
        <pc:chgData name="Zhixun Tang" userId="cfc0b3ae-8261-4113-b47b-bd714b0bc8ee" providerId="ADAL" clId="{6ABE690C-E919-444C-AFB8-4E08029D9EB8}" dt="2021-05-24T03:40:13.589" v="208"/>
        <pc:sldMkLst>
          <pc:docMk/>
          <pc:sldMk cId="1202727642" sldId="267"/>
        </pc:sldMkLst>
        <pc:spChg chg="mod">
          <ac:chgData name="Zhixun Tang" userId="cfc0b3ae-8261-4113-b47b-bd714b0bc8ee" providerId="ADAL" clId="{6ABE690C-E919-444C-AFB8-4E08029D9EB8}" dt="2021-05-24T02:20:10.135" v="69" actId="20577"/>
          <ac:spMkLst>
            <pc:docMk/>
            <pc:sldMk cId="1202727642" sldId="267"/>
            <ac:spMk id="2" creationId="{4AA787D3-D633-45A2-A623-FFCEB189A02F}"/>
          </ac:spMkLst>
        </pc:spChg>
        <pc:spChg chg="mod">
          <ac:chgData name="Zhixun Tang" userId="cfc0b3ae-8261-4113-b47b-bd714b0bc8ee" providerId="ADAL" clId="{6ABE690C-E919-444C-AFB8-4E08029D9EB8}" dt="2021-05-24T03:40:13.589" v="208"/>
          <ac:spMkLst>
            <pc:docMk/>
            <pc:sldMk cId="1202727642" sldId="267"/>
            <ac:spMk id="3" creationId="{07E90B55-0A91-4B13-8EFE-CECA3FD0C44D}"/>
          </ac:spMkLst>
        </pc:spChg>
      </pc:sldChg>
      <pc:sldChg chg="modSp add mod">
        <pc:chgData name="Zhixun Tang" userId="cfc0b3ae-8261-4113-b47b-bd714b0bc8ee" providerId="ADAL" clId="{6ABE690C-E919-444C-AFB8-4E08029D9EB8}" dt="2021-05-24T03:43:36.749" v="296" actId="27636"/>
        <pc:sldMkLst>
          <pc:docMk/>
          <pc:sldMk cId="383878032" sldId="268"/>
        </pc:sldMkLst>
        <pc:spChg chg="mod">
          <ac:chgData name="Zhixun Tang" userId="cfc0b3ae-8261-4113-b47b-bd714b0bc8ee" providerId="ADAL" clId="{6ABE690C-E919-444C-AFB8-4E08029D9EB8}" dt="2021-05-24T03:43:36.749" v="296" actId="27636"/>
          <ac:spMkLst>
            <pc:docMk/>
            <pc:sldMk cId="383878032" sldId="268"/>
            <ac:spMk id="3" creationId="{C4CF4A8E-63F0-4715-AA09-F530C07E0E74}"/>
          </ac:spMkLst>
        </pc:spChg>
      </pc:sldChg>
    </pc:docChg>
  </pc:docChgLst>
  <pc:docChgLst>
    <pc:chgData name="Zhixun" userId="cfc0b3ae-8261-4113-b47b-bd714b0bc8ee" providerId="ADAL" clId="{928648CD-FD3C-4A35-8B59-3F729B19E6F1}"/>
    <pc:docChg chg="undo custSel modSld sldOrd">
      <pc:chgData name="Zhixun" userId="cfc0b3ae-8261-4113-b47b-bd714b0bc8ee" providerId="ADAL" clId="{928648CD-FD3C-4A35-8B59-3F729B19E6F1}" dt="2021-05-26T02:37:42.038" v="294" actId="6549"/>
      <pc:docMkLst>
        <pc:docMk/>
      </pc:docMkLst>
      <pc:sldChg chg="modSp mod">
        <pc:chgData name="Zhixun" userId="cfc0b3ae-8261-4113-b47b-bd714b0bc8ee" providerId="ADAL" clId="{928648CD-FD3C-4A35-8B59-3F729B19E6F1}" dt="2021-05-26T02:29:26.643" v="175" actId="13926"/>
        <pc:sldMkLst>
          <pc:docMk/>
          <pc:sldMk cId="1368150338" sldId="266"/>
        </pc:sldMkLst>
        <pc:spChg chg="mod">
          <ac:chgData name="Zhixun" userId="cfc0b3ae-8261-4113-b47b-bd714b0bc8ee" providerId="ADAL" clId="{928648CD-FD3C-4A35-8B59-3F729B19E6F1}" dt="2021-05-26T02:29:26.643" v="175" actId="13926"/>
          <ac:spMkLst>
            <pc:docMk/>
            <pc:sldMk cId="1368150338" sldId="266"/>
            <ac:spMk id="3" creationId="{C4CF4A8E-63F0-4715-AA09-F530C07E0E74}"/>
          </ac:spMkLst>
        </pc:spChg>
      </pc:sldChg>
      <pc:sldChg chg="modSp mod ord">
        <pc:chgData name="Zhixun" userId="cfc0b3ae-8261-4113-b47b-bd714b0bc8ee" providerId="ADAL" clId="{928648CD-FD3C-4A35-8B59-3F729B19E6F1}" dt="2021-05-26T02:30:06.416" v="189" actId="20577"/>
        <pc:sldMkLst>
          <pc:docMk/>
          <pc:sldMk cId="1202727642" sldId="267"/>
        </pc:sldMkLst>
        <pc:spChg chg="mod">
          <ac:chgData name="Zhixun" userId="cfc0b3ae-8261-4113-b47b-bd714b0bc8ee" providerId="ADAL" clId="{928648CD-FD3C-4A35-8B59-3F729B19E6F1}" dt="2021-05-26T02:29:52.354" v="183" actId="20577"/>
          <ac:spMkLst>
            <pc:docMk/>
            <pc:sldMk cId="1202727642" sldId="267"/>
            <ac:spMk id="2" creationId="{4AA787D3-D633-45A2-A623-FFCEB189A02F}"/>
          </ac:spMkLst>
        </pc:spChg>
        <pc:spChg chg="mod">
          <ac:chgData name="Zhixun" userId="cfc0b3ae-8261-4113-b47b-bd714b0bc8ee" providerId="ADAL" clId="{928648CD-FD3C-4A35-8B59-3F729B19E6F1}" dt="2021-05-26T02:30:06.416" v="189" actId="20577"/>
          <ac:spMkLst>
            <pc:docMk/>
            <pc:sldMk cId="1202727642" sldId="267"/>
            <ac:spMk id="3" creationId="{07E90B55-0A91-4B13-8EFE-CECA3FD0C44D}"/>
          </ac:spMkLst>
        </pc:spChg>
      </pc:sldChg>
      <pc:sldChg chg="modSp mod">
        <pc:chgData name="Zhixun" userId="cfc0b3ae-8261-4113-b47b-bd714b0bc8ee" providerId="ADAL" clId="{928648CD-FD3C-4A35-8B59-3F729B19E6F1}" dt="2021-05-26T02:37:42.038" v="294" actId="6549"/>
        <pc:sldMkLst>
          <pc:docMk/>
          <pc:sldMk cId="383878032" sldId="268"/>
        </pc:sldMkLst>
        <pc:spChg chg="mod">
          <ac:chgData name="Zhixun" userId="cfc0b3ae-8261-4113-b47b-bd714b0bc8ee" providerId="ADAL" clId="{928648CD-FD3C-4A35-8B59-3F729B19E6F1}" dt="2021-05-26T02:37:42.038" v="294" actId="6549"/>
          <ac:spMkLst>
            <pc:docMk/>
            <pc:sldMk cId="383878032" sldId="268"/>
            <ac:spMk id="3" creationId="{C4CF4A8E-63F0-4715-AA09-F530C07E0E74}"/>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D72FD4-925F-4514-A76F-1FA82C3FBF0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ED2519E-E2E2-476A-B281-8C668CEDBB9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920C64D-B5E0-42A4-8423-148BA9A2F92A}"/>
              </a:ext>
            </a:extLst>
          </p:cNvPr>
          <p:cNvSpPr>
            <a:spLocks noGrp="1"/>
          </p:cNvSpPr>
          <p:nvPr>
            <p:ph type="dt" sz="half" idx="10"/>
          </p:nvPr>
        </p:nvSpPr>
        <p:spPr/>
        <p:txBody>
          <a:bodyPr/>
          <a:lstStyle/>
          <a:p>
            <a:fld id="{28C9DA1B-7D9B-4C1C-B01D-831821F7F871}" type="datetimeFigureOut">
              <a:rPr lang="en-US" smtClean="0"/>
              <a:t>5/26/2021</a:t>
            </a:fld>
            <a:endParaRPr lang="en-US"/>
          </a:p>
        </p:txBody>
      </p:sp>
      <p:sp>
        <p:nvSpPr>
          <p:cNvPr id="5" name="Footer Placeholder 4">
            <a:extLst>
              <a:ext uri="{FF2B5EF4-FFF2-40B4-BE49-F238E27FC236}">
                <a16:creationId xmlns:a16="http://schemas.microsoft.com/office/drawing/2014/main" id="{B45E9C08-D6BB-4CC8-A798-AE4343E833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67FADB6-5AEC-4ECE-8A37-230536232CBC}"/>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28013766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16385-53D6-456A-BB92-5F514106B0E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D97982B-A8AB-43C3-9B7A-A40A89BEE98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1D694EC-A657-4E7F-BA5B-CF8B70B183E5}"/>
              </a:ext>
            </a:extLst>
          </p:cNvPr>
          <p:cNvSpPr>
            <a:spLocks noGrp="1"/>
          </p:cNvSpPr>
          <p:nvPr>
            <p:ph type="dt" sz="half" idx="10"/>
          </p:nvPr>
        </p:nvSpPr>
        <p:spPr/>
        <p:txBody>
          <a:bodyPr/>
          <a:lstStyle/>
          <a:p>
            <a:fld id="{28C9DA1B-7D9B-4C1C-B01D-831821F7F871}" type="datetimeFigureOut">
              <a:rPr lang="en-US" smtClean="0"/>
              <a:t>5/26/2021</a:t>
            </a:fld>
            <a:endParaRPr lang="en-US"/>
          </a:p>
        </p:txBody>
      </p:sp>
      <p:sp>
        <p:nvSpPr>
          <p:cNvPr id="5" name="Footer Placeholder 4">
            <a:extLst>
              <a:ext uri="{FF2B5EF4-FFF2-40B4-BE49-F238E27FC236}">
                <a16:creationId xmlns:a16="http://schemas.microsoft.com/office/drawing/2014/main" id="{F219972D-B62F-4973-AE6F-8CBA13A6A0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0A0D4B1-995F-4A73-8F1F-69E9274608CB}"/>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26372420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42895C8-2B0A-45C7-949D-BFC0D3227D3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307B16C-30C6-4F6F-B400-CEE66C50786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3433C7-C91E-4BCF-B550-05C7E38A08B4}"/>
              </a:ext>
            </a:extLst>
          </p:cNvPr>
          <p:cNvSpPr>
            <a:spLocks noGrp="1"/>
          </p:cNvSpPr>
          <p:nvPr>
            <p:ph type="dt" sz="half" idx="10"/>
          </p:nvPr>
        </p:nvSpPr>
        <p:spPr/>
        <p:txBody>
          <a:bodyPr/>
          <a:lstStyle/>
          <a:p>
            <a:fld id="{28C9DA1B-7D9B-4C1C-B01D-831821F7F871}" type="datetimeFigureOut">
              <a:rPr lang="en-US" smtClean="0"/>
              <a:t>5/26/2021</a:t>
            </a:fld>
            <a:endParaRPr lang="en-US"/>
          </a:p>
        </p:txBody>
      </p:sp>
      <p:sp>
        <p:nvSpPr>
          <p:cNvPr id="5" name="Footer Placeholder 4">
            <a:extLst>
              <a:ext uri="{FF2B5EF4-FFF2-40B4-BE49-F238E27FC236}">
                <a16:creationId xmlns:a16="http://schemas.microsoft.com/office/drawing/2014/main" id="{145693C4-B161-49BD-A768-55744408C5A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D027878-5FEE-4F6D-B2D5-D71E6FDF8393}"/>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7161804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06F33B-73D2-4639-89D7-FC1890A429D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BEA0713-0439-4B85-8DDF-326B82BC786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9AD3555-4481-4C5A-B3C4-5A938EC9B76F}"/>
              </a:ext>
            </a:extLst>
          </p:cNvPr>
          <p:cNvSpPr>
            <a:spLocks noGrp="1"/>
          </p:cNvSpPr>
          <p:nvPr>
            <p:ph type="dt" sz="half" idx="10"/>
          </p:nvPr>
        </p:nvSpPr>
        <p:spPr/>
        <p:txBody>
          <a:bodyPr/>
          <a:lstStyle/>
          <a:p>
            <a:fld id="{28C9DA1B-7D9B-4C1C-B01D-831821F7F871}" type="datetimeFigureOut">
              <a:rPr lang="en-US" smtClean="0"/>
              <a:t>5/26/2021</a:t>
            </a:fld>
            <a:endParaRPr lang="en-US"/>
          </a:p>
        </p:txBody>
      </p:sp>
      <p:sp>
        <p:nvSpPr>
          <p:cNvPr id="5" name="Footer Placeholder 4">
            <a:extLst>
              <a:ext uri="{FF2B5EF4-FFF2-40B4-BE49-F238E27FC236}">
                <a16:creationId xmlns:a16="http://schemas.microsoft.com/office/drawing/2014/main" id="{54C91F13-F0C8-46B5-8284-39D9ACB7DA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84D07AF-DEA4-4B49-9CC3-4B55B9BB4418}"/>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21588050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D9463E-E7C7-47AF-B5F4-C189E47EE45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545110C-3BB5-4381-88C4-0563A8E84BA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5BC31F6-D33C-4FD1-A57A-3EDE3078FED2}"/>
              </a:ext>
            </a:extLst>
          </p:cNvPr>
          <p:cNvSpPr>
            <a:spLocks noGrp="1"/>
          </p:cNvSpPr>
          <p:nvPr>
            <p:ph type="dt" sz="half" idx="10"/>
          </p:nvPr>
        </p:nvSpPr>
        <p:spPr/>
        <p:txBody>
          <a:bodyPr/>
          <a:lstStyle/>
          <a:p>
            <a:fld id="{28C9DA1B-7D9B-4C1C-B01D-831821F7F871}" type="datetimeFigureOut">
              <a:rPr lang="en-US" smtClean="0"/>
              <a:t>5/26/2021</a:t>
            </a:fld>
            <a:endParaRPr lang="en-US"/>
          </a:p>
        </p:txBody>
      </p:sp>
      <p:sp>
        <p:nvSpPr>
          <p:cNvPr id="5" name="Footer Placeholder 4">
            <a:extLst>
              <a:ext uri="{FF2B5EF4-FFF2-40B4-BE49-F238E27FC236}">
                <a16:creationId xmlns:a16="http://schemas.microsoft.com/office/drawing/2014/main" id="{424FC988-A646-4763-9AE1-C7F4FD81F7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2530D36-1E8B-4E90-BC94-157F99504DA2}"/>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28344187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FBA6ED-F4DF-4757-B01D-EF005BC0F6C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C8A644E-4DD3-42BF-92F2-2A8657BF788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605A1FC-FBC3-420A-9391-BB79CF81F7E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E1057E0-E326-4389-8E7C-45B05BDE9B0A}"/>
              </a:ext>
            </a:extLst>
          </p:cNvPr>
          <p:cNvSpPr>
            <a:spLocks noGrp="1"/>
          </p:cNvSpPr>
          <p:nvPr>
            <p:ph type="dt" sz="half" idx="10"/>
          </p:nvPr>
        </p:nvSpPr>
        <p:spPr/>
        <p:txBody>
          <a:bodyPr/>
          <a:lstStyle/>
          <a:p>
            <a:fld id="{28C9DA1B-7D9B-4C1C-B01D-831821F7F871}" type="datetimeFigureOut">
              <a:rPr lang="en-US" smtClean="0"/>
              <a:t>5/26/2021</a:t>
            </a:fld>
            <a:endParaRPr lang="en-US"/>
          </a:p>
        </p:txBody>
      </p:sp>
      <p:sp>
        <p:nvSpPr>
          <p:cNvPr id="6" name="Footer Placeholder 5">
            <a:extLst>
              <a:ext uri="{FF2B5EF4-FFF2-40B4-BE49-F238E27FC236}">
                <a16:creationId xmlns:a16="http://schemas.microsoft.com/office/drawing/2014/main" id="{0444D833-0E1F-4560-B29C-B014BE84615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B76B647-EFCF-4967-9D33-8B387369A023}"/>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17002786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9250C-D0A4-41A9-ABED-2E37CAD347A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FD33DD5-D669-43A4-913A-2B55D975E4E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0420A9-9D88-4A49-9E1C-216FAAC5C2F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42ABD13-EF99-4BBF-AB7E-1D8030B0C1C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DC9C5C2-B283-4D51-A26E-1BCE222A23F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DC5F753-ED85-44BE-BFCB-4C3E1093E6D8}"/>
              </a:ext>
            </a:extLst>
          </p:cNvPr>
          <p:cNvSpPr>
            <a:spLocks noGrp="1"/>
          </p:cNvSpPr>
          <p:nvPr>
            <p:ph type="dt" sz="half" idx="10"/>
          </p:nvPr>
        </p:nvSpPr>
        <p:spPr/>
        <p:txBody>
          <a:bodyPr/>
          <a:lstStyle/>
          <a:p>
            <a:fld id="{28C9DA1B-7D9B-4C1C-B01D-831821F7F871}" type="datetimeFigureOut">
              <a:rPr lang="en-US" smtClean="0"/>
              <a:t>5/26/2021</a:t>
            </a:fld>
            <a:endParaRPr lang="en-US"/>
          </a:p>
        </p:txBody>
      </p:sp>
      <p:sp>
        <p:nvSpPr>
          <p:cNvPr id="8" name="Footer Placeholder 7">
            <a:extLst>
              <a:ext uri="{FF2B5EF4-FFF2-40B4-BE49-F238E27FC236}">
                <a16:creationId xmlns:a16="http://schemas.microsoft.com/office/drawing/2014/main" id="{C42D603D-6E2F-47E0-AC81-3BE15FFC641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6A388E3-53EC-443C-A0DD-9CAA92151078}"/>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32961841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8A4DB-4B76-4E9C-84C4-84F70D68B44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73C76D5-1929-47D5-A9EA-C670F2286140}"/>
              </a:ext>
            </a:extLst>
          </p:cNvPr>
          <p:cNvSpPr>
            <a:spLocks noGrp="1"/>
          </p:cNvSpPr>
          <p:nvPr>
            <p:ph type="dt" sz="half" idx="10"/>
          </p:nvPr>
        </p:nvSpPr>
        <p:spPr/>
        <p:txBody>
          <a:bodyPr/>
          <a:lstStyle/>
          <a:p>
            <a:fld id="{28C9DA1B-7D9B-4C1C-B01D-831821F7F871}" type="datetimeFigureOut">
              <a:rPr lang="en-US" smtClean="0"/>
              <a:t>5/26/2021</a:t>
            </a:fld>
            <a:endParaRPr lang="en-US"/>
          </a:p>
        </p:txBody>
      </p:sp>
      <p:sp>
        <p:nvSpPr>
          <p:cNvPr id="4" name="Footer Placeholder 3">
            <a:extLst>
              <a:ext uri="{FF2B5EF4-FFF2-40B4-BE49-F238E27FC236}">
                <a16:creationId xmlns:a16="http://schemas.microsoft.com/office/drawing/2014/main" id="{8BFFE1E5-DD52-4EF6-BA7B-62E7F4E7D29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69E93B6-592C-4DEC-B684-B330DDD41231}"/>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694365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937B4A4-D4CF-4DCD-A279-6B192FE80B31}"/>
              </a:ext>
            </a:extLst>
          </p:cNvPr>
          <p:cNvSpPr>
            <a:spLocks noGrp="1"/>
          </p:cNvSpPr>
          <p:nvPr>
            <p:ph type="dt" sz="half" idx="10"/>
          </p:nvPr>
        </p:nvSpPr>
        <p:spPr/>
        <p:txBody>
          <a:bodyPr/>
          <a:lstStyle/>
          <a:p>
            <a:fld id="{28C9DA1B-7D9B-4C1C-B01D-831821F7F871}" type="datetimeFigureOut">
              <a:rPr lang="en-US" smtClean="0"/>
              <a:t>5/26/2021</a:t>
            </a:fld>
            <a:endParaRPr lang="en-US"/>
          </a:p>
        </p:txBody>
      </p:sp>
      <p:sp>
        <p:nvSpPr>
          <p:cNvPr id="3" name="Footer Placeholder 2">
            <a:extLst>
              <a:ext uri="{FF2B5EF4-FFF2-40B4-BE49-F238E27FC236}">
                <a16:creationId xmlns:a16="http://schemas.microsoft.com/office/drawing/2014/main" id="{0A95B565-8AB8-44D1-AF53-B2C1A205F80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5477E0F-9143-4632-BAD4-184A8FCE9075}"/>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17522553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CDB6A-73A1-429C-AF82-DEEDFEEA529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987AEDF-AB7E-4F25-A4BE-1C2067B559A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64564FE-A1F3-4F87-9452-4A6B203911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24021AB-4294-463C-98EF-E76504DC1D34}"/>
              </a:ext>
            </a:extLst>
          </p:cNvPr>
          <p:cNvSpPr>
            <a:spLocks noGrp="1"/>
          </p:cNvSpPr>
          <p:nvPr>
            <p:ph type="dt" sz="half" idx="10"/>
          </p:nvPr>
        </p:nvSpPr>
        <p:spPr/>
        <p:txBody>
          <a:bodyPr/>
          <a:lstStyle/>
          <a:p>
            <a:fld id="{28C9DA1B-7D9B-4C1C-B01D-831821F7F871}" type="datetimeFigureOut">
              <a:rPr lang="en-US" smtClean="0"/>
              <a:t>5/26/2021</a:t>
            </a:fld>
            <a:endParaRPr lang="en-US"/>
          </a:p>
        </p:txBody>
      </p:sp>
      <p:sp>
        <p:nvSpPr>
          <p:cNvPr id="6" name="Footer Placeholder 5">
            <a:extLst>
              <a:ext uri="{FF2B5EF4-FFF2-40B4-BE49-F238E27FC236}">
                <a16:creationId xmlns:a16="http://schemas.microsoft.com/office/drawing/2014/main" id="{B6E0C0DB-7CCE-4FE5-B802-327F3E99F6F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D43278D-21B9-45B7-BB35-4E32B64907FC}"/>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1772537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A3E5E4-69E4-4E10-BDC5-3399BC87D50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3CF860F-7D45-4A5F-8B9F-D886B26BE4F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AD1891E-0365-426E-B70E-C6BF45F13E2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B46A8AF-2642-4A4F-AE48-B9D5A9A69DDB}"/>
              </a:ext>
            </a:extLst>
          </p:cNvPr>
          <p:cNvSpPr>
            <a:spLocks noGrp="1"/>
          </p:cNvSpPr>
          <p:nvPr>
            <p:ph type="dt" sz="half" idx="10"/>
          </p:nvPr>
        </p:nvSpPr>
        <p:spPr/>
        <p:txBody>
          <a:bodyPr/>
          <a:lstStyle/>
          <a:p>
            <a:fld id="{28C9DA1B-7D9B-4C1C-B01D-831821F7F871}" type="datetimeFigureOut">
              <a:rPr lang="en-US" smtClean="0"/>
              <a:t>5/26/2021</a:t>
            </a:fld>
            <a:endParaRPr lang="en-US"/>
          </a:p>
        </p:txBody>
      </p:sp>
      <p:sp>
        <p:nvSpPr>
          <p:cNvPr id="6" name="Footer Placeholder 5">
            <a:extLst>
              <a:ext uri="{FF2B5EF4-FFF2-40B4-BE49-F238E27FC236}">
                <a16:creationId xmlns:a16="http://schemas.microsoft.com/office/drawing/2014/main" id="{BEE4ED20-058D-4CF2-9CDA-6D95BCED55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A7673F6-3575-46F5-AA13-FB7B23E3B21D}"/>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3178470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83567F5-EA88-453D-B513-1E5DEEFB684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7584993-0526-4839-BC7D-41ABBDA5FD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DF80469-6228-4793-8963-185698ED32D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C9DA1B-7D9B-4C1C-B01D-831821F7F871}" type="datetimeFigureOut">
              <a:rPr lang="en-US" smtClean="0"/>
              <a:t>5/26/2021</a:t>
            </a:fld>
            <a:endParaRPr lang="en-US"/>
          </a:p>
        </p:txBody>
      </p:sp>
      <p:sp>
        <p:nvSpPr>
          <p:cNvPr id="5" name="Footer Placeholder 4">
            <a:extLst>
              <a:ext uri="{FF2B5EF4-FFF2-40B4-BE49-F238E27FC236}">
                <a16:creationId xmlns:a16="http://schemas.microsoft.com/office/drawing/2014/main" id="{03E21F58-0D31-4FB0-B544-CDAF0C01353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14C21A2-1844-4E96-B370-FCFC6EED239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7B8831-A382-4B89-B2F7-B9F16407B7B1}" type="slidenum">
              <a:rPr lang="en-US" smtClean="0"/>
              <a:t>‹#›</a:t>
            </a:fld>
            <a:endParaRPr lang="en-US"/>
          </a:p>
        </p:txBody>
      </p:sp>
    </p:spTree>
    <p:extLst>
      <p:ext uri="{BB962C8B-B14F-4D97-AF65-F5344CB8AC3E}">
        <p14:creationId xmlns:p14="http://schemas.microsoft.com/office/powerpoint/2010/main" val="3315586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0FB8E17-49B5-4130-B2ED-446C2C17EC4E}"/>
              </a:ext>
            </a:extLst>
          </p:cNvPr>
          <p:cNvSpPr>
            <a:spLocks noGrp="1"/>
          </p:cNvSpPr>
          <p:nvPr>
            <p:ph type="ctrTitle"/>
          </p:nvPr>
        </p:nvSpPr>
        <p:spPr>
          <a:xfrm>
            <a:off x="1524000" y="2008772"/>
            <a:ext cx="9144000" cy="2387600"/>
          </a:xfrm>
        </p:spPr>
        <p:txBody>
          <a:bodyPr>
            <a:normAutofit fontScale="90000"/>
          </a:bodyPr>
          <a:lstStyle/>
          <a:p>
            <a:r>
              <a:rPr lang="en-US" dirty="0"/>
              <a:t>WF on CQI reporting requirements for inter-cell interference MMSE-IRC</a:t>
            </a:r>
          </a:p>
        </p:txBody>
      </p:sp>
      <p:sp>
        <p:nvSpPr>
          <p:cNvPr id="9" name="Subtitle 8">
            <a:extLst>
              <a:ext uri="{FF2B5EF4-FFF2-40B4-BE49-F238E27FC236}">
                <a16:creationId xmlns:a16="http://schemas.microsoft.com/office/drawing/2014/main" id="{B4A17EEB-B8C6-417B-A48E-9C0602CE4E4B}"/>
              </a:ext>
            </a:extLst>
          </p:cNvPr>
          <p:cNvSpPr>
            <a:spLocks noGrp="1"/>
          </p:cNvSpPr>
          <p:nvPr>
            <p:ph type="subTitle" idx="1"/>
          </p:nvPr>
        </p:nvSpPr>
        <p:spPr>
          <a:xfrm>
            <a:off x="1524000" y="4488447"/>
            <a:ext cx="9144000" cy="1655762"/>
          </a:xfrm>
        </p:spPr>
        <p:txBody>
          <a:bodyPr>
            <a:normAutofit/>
          </a:bodyPr>
          <a:lstStyle/>
          <a:p>
            <a:r>
              <a:rPr lang="en-US" sz="3600" dirty="0"/>
              <a:t>Ericsson</a:t>
            </a:r>
          </a:p>
        </p:txBody>
      </p:sp>
      <p:sp>
        <p:nvSpPr>
          <p:cNvPr id="10" name="TextBox 9">
            <a:extLst>
              <a:ext uri="{FF2B5EF4-FFF2-40B4-BE49-F238E27FC236}">
                <a16:creationId xmlns:a16="http://schemas.microsoft.com/office/drawing/2014/main" id="{DBD841BA-86FD-4B7D-B5F2-8BDC3C162952}"/>
              </a:ext>
            </a:extLst>
          </p:cNvPr>
          <p:cNvSpPr txBox="1"/>
          <p:nvPr/>
        </p:nvSpPr>
        <p:spPr>
          <a:xfrm>
            <a:off x="443752" y="215153"/>
            <a:ext cx="5566904" cy="1323439"/>
          </a:xfrm>
          <a:prstGeom prst="rect">
            <a:avLst/>
          </a:prstGeom>
          <a:noFill/>
        </p:spPr>
        <p:txBody>
          <a:bodyPr wrap="square" rtlCol="0">
            <a:spAutoFit/>
          </a:bodyPr>
          <a:lstStyle/>
          <a:p>
            <a:r>
              <a:rPr lang="en-US" sz="2000" dirty="0"/>
              <a:t>3GPP TSG-RAN WG4 Meeting #99-e</a:t>
            </a:r>
          </a:p>
          <a:p>
            <a:r>
              <a:rPr lang="en-US" sz="2000" dirty="0"/>
              <a:t>Electronic meeting, 19 – 27 </a:t>
            </a:r>
            <a:r>
              <a:rPr lang="en-US" altLang="ja-JP" sz="2000" dirty="0"/>
              <a:t>May</a:t>
            </a:r>
            <a:r>
              <a:rPr lang="en-US" sz="2000" dirty="0"/>
              <a:t> 2021</a:t>
            </a:r>
          </a:p>
          <a:p>
            <a:r>
              <a:rPr lang="en-US" sz="2000" dirty="0"/>
              <a:t>Agenda item: </a:t>
            </a:r>
            <a:r>
              <a:rPr lang="en-GB" sz="2000" dirty="0"/>
              <a:t>9.11.2.1</a:t>
            </a:r>
            <a:endParaRPr lang="en-US" sz="2000" dirty="0"/>
          </a:p>
          <a:p>
            <a:r>
              <a:rPr lang="en-US" sz="2000" dirty="0"/>
              <a:t>Document for: Approval</a:t>
            </a:r>
          </a:p>
        </p:txBody>
      </p:sp>
      <p:sp>
        <p:nvSpPr>
          <p:cNvPr id="11" name="TextBox 10">
            <a:extLst>
              <a:ext uri="{FF2B5EF4-FFF2-40B4-BE49-F238E27FC236}">
                <a16:creationId xmlns:a16="http://schemas.microsoft.com/office/drawing/2014/main" id="{7CD32A5F-EE51-4FBF-8C0C-A24C95ADC0DD}"/>
              </a:ext>
            </a:extLst>
          </p:cNvPr>
          <p:cNvSpPr txBox="1"/>
          <p:nvPr/>
        </p:nvSpPr>
        <p:spPr>
          <a:xfrm>
            <a:off x="9708776" y="215152"/>
            <a:ext cx="1873623" cy="400110"/>
          </a:xfrm>
          <a:prstGeom prst="rect">
            <a:avLst/>
          </a:prstGeom>
          <a:noFill/>
        </p:spPr>
        <p:txBody>
          <a:bodyPr wrap="square" rtlCol="0">
            <a:spAutoFit/>
          </a:bodyPr>
          <a:lstStyle/>
          <a:p>
            <a:r>
              <a:rPr lang="en-US" sz="2000" dirty="0"/>
              <a:t>R4-2108665</a:t>
            </a:r>
          </a:p>
        </p:txBody>
      </p:sp>
    </p:spTree>
    <p:extLst>
      <p:ext uri="{BB962C8B-B14F-4D97-AF65-F5344CB8AC3E}">
        <p14:creationId xmlns:p14="http://schemas.microsoft.com/office/powerpoint/2010/main" val="37366306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AB230B-9485-4DF6-83D9-24A85C38A407}"/>
              </a:ext>
            </a:extLst>
          </p:cNvPr>
          <p:cNvSpPr>
            <a:spLocks noGrp="1"/>
          </p:cNvSpPr>
          <p:nvPr>
            <p:ph type="title"/>
          </p:nvPr>
        </p:nvSpPr>
        <p:spPr/>
        <p:txBody>
          <a:bodyPr/>
          <a:lstStyle/>
          <a:p>
            <a:r>
              <a:rPr lang="en-US" dirty="0"/>
              <a:t>General</a:t>
            </a:r>
          </a:p>
        </p:txBody>
      </p:sp>
      <p:sp>
        <p:nvSpPr>
          <p:cNvPr id="3" name="Content Placeholder 2">
            <a:extLst>
              <a:ext uri="{FF2B5EF4-FFF2-40B4-BE49-F238E27FC236}">
                <a16:creationId xmlns:a16="http://schemas.microsoft.com/office/drawing/2014/main" id="{8E1C38B7-765C-4130-B1AE-A58F0328D13F}"/>
              </a:ext>
            </a:extLst>
          </p:cNvPr>
          <p:cNvSpPr>
            <a:spLocks noGrp="1"/>
          </p:cNvSpPr>
          <p:nvPr>
            <p:ph idx="1"/>
          </p:nvPr>
        </p:nvSpPr>
        <p:spPr/>
        <p:txBody>
          <a:bodyPr>
            <a:normAutofit lnSpcReduction="10000"/>
          </a:bodyPr>
          <a:lstStyle/>
          <a:p>
            <a:pPr marL="0" indent="0">
              <a:buNone/>
            </a:pPr>
            <a:r>
              <a:rPr lang="en-GB" dirty="0"/>
              <a:t>Issue 1: Whether to define CQI reporting requirements with inter-cell interference scenario</a:t>
            </a:r>
            <a:r>
              <a:rPr lang="en-US" dirty="0"/>
              <a:t>?</a:t>
            </a:r>
            <a:endParaRPr lang="en-GB" dirty="0"/>
          </a:p>
          <a:p>
            <a:pPr lvl="1"/>
            <a:r>
              <a:rPr lang="en-US" dirty="0"/>
              <a:t>Option 1: Yes</a:t>
            </a:r>
          </a:p>
          <a:p>
            <a:pPr lvl="1"/>
            <a:r>
              <a:rPr lang="en-US" dirty="0"/>
              <a:t>Option 2: Need further discussion</a:t>
            </a:r>
          </a:p>
          <a:p>
            <a:pPr lvl="1"/>
            <a:r>
              <a:rPr lang="en-US" dirty="0"/>
              <a:t>O</a:t>
            </a:r>
            <a:r>
              <a:rPr lang="en-US" altLang="zh-CN" dirty="0"/>
              <a:t>ption 3:</a:t>
            </a:r>
            <a:r>
              <a:rPr lang="zh-CN" altLang="en-US" dirty="0"/>
              <a:t> </a:t>
            </a:r>
            <a:r>
              <a:rPr lang="en-US" altLang="zh-CN" dirty="0"/>
              <a:t>No</a:t>
            </a:r>
          </a:p>
          <a:p>
            <a:pPr lvl="1"/>
            <a:endParaRPr lang="en-US" altLang="zh-CN" dirty="0"/>
          </a:p>
          <a:p>
            <a:pPr marL="0" lvl="1" indent="0">
              <a:spcBef>
                <a:spcPts val="1000"/>
              </a:spcBef>
              <a:buNone/>
            </a:pPr>
            <a:r>
              <a:rPr lang="en-GB" sz="2800" dirty="0"/>
              <a:t>Issue 2: Whether to define PMI reporting requirements with inter-cell interference scenario</a:t>
            </a:r>
            <a:r>
              <a:rPr lang="en-US" sz="2800" dirty="0"/>
              <a:t>?</a:t>
            </a:r>
            <a:endParaRPr lang="en-GB" sz="2800" dirty="0"/>
          </a:p>
          <a:p>
            <a:pPr lvl="1"/>
            <a:r>
              <a:rPr lang="en-US" dirty="0"/>
              <a:t>Option 1: Yes</a:t>
            </a:r>
          </a:p>
          <a:p>
            <a:pPr lvl="1"/>
            <a:r>
              <a:rPr lang="en-US" dirty="0"/>
              <a:t>Option 2: Need further discussion</a:t>
            </a:r>
          </a:p>
          <a:p>
            <a:pPr lvl="1"/>
            <a:r>
              <a:rPr lang="en-US" dirty="0"/>
              <a:t>O</a:t>
            </a:r>
            <a:r>
              <a:rPr lang="en-US" altLang="zh-CN" dirty="0"/>
              <a:t>ption 3:</a:t>
            </a:r>
            <a:r>
              <a:rPr lang="zh-CN" altLang="en-US" dirty="0"/>
              <a:t> </a:t>
            </a:r>
            <a:r>
              <a:rPr lang="en-US" altLang="zh-CN" dirty="0"/>
              <a:t>No</a:t>
            </a:r>
          </a:p>
          <a:p>
            <a:pPr marL="0" lvl="1" indent="0">
              <a:spcBef>
                <a:spcPts val="1000"/>
              </a:spcBef>
              <a:buNone/>
            </a:pPr>
            <a:endParaRPr lang="en-GB" sz="2800" dirty="0"/>
          </a:p>
          <a:p>
            <a:pPr lvl="1"/>
            <a:endParaRPr lang="en-US" dirty="0"/>
          </a:p>
          <a:p>
            <a:pPr marL="0" indent="0">
              <a:buNone/>
            </a:pPr>
            <a:endParaRPr lang="en-US" dirty="0"/>
          </a:p>
        </p:txBody>
      </p:sp>
    </p:spTree>
    <p:extLst>
      <p:ext uri="{BB962C8B-B14F-4D97-AF65-F5344CB8AC3E}">
        <p14:creationId xmlns:p14="http://schemas.microsoft.com/office/powerpoint/2010/main" val="21103836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71973D-9F53-487E-8E0F-DFED1E5AAB0A}"/>
              </a:ext>
            </a:extLst>
          </p:cNvPr>
          <p:cNvSpPr>
            <a:spLocks noGrp="1"/>
          </p:cNvSpPr>
          <p:nvPr>
            <p:ph type="title"/>
          </p:nvPr>
        </p:nvSpPr>
        <p:spPr/>
        <p:txBody>
          <a:bodyPr/>
          <a:lstStyle/>
          <a:p>
            <a:r>
              <a:rPr lang="en-US" dirty="0"/>
              <a:t>Interference Model</a:t>
            </a:r>
          </a:p>
        </p:txBody>
      </p:sp>
      <p:sp>
        <p:nvSpPr>
          <p:cNvPr id="3" name="Content Placeholder 2">
            <a:extLst>
              <a:ext uri="{FF2B5EF4-FFF2-40B4-BE49-F238E27FC236}">
                <a16:creationId xmlns:a16="http://schemas.microsoft.com/office/drawing/2014/main" id="{C4CF4A8E-63F0-4715-AA09-F530C07E0E74}"/>
              </a:ext>
            </a:extLst>
          </p:cNvPr>
          <p:cNvSpPr>
            <a:spLocks noGrp="1"/>
          </p:cNvSpPr>
          <p:nvPr>
            <p:ph idx="1"/>
          </p:nvPr>
        </p:nvSpPr>
        <p:spPr/>
        <p:txBody>
          <a:bodyPr/>
          <a:lstStyle/>
          <a:p>
            <a:pPr marL="0" lvl="0" indent="0" hangingPunct="0">
              <a:buNone/>
            </a:pPr>
            <a:r>
              <a:rPr lang="en-US" dirty="0"/>
              <a:t>Interference Profile</a:t>
            </a:r>
          </a:p>
          <a:p>
            <a:pPr lvl="1" hangingPunct="0"/>
            <a:r>
              <a:rPr lang="en-US" dirty="0">
                <a:highlight>
                  <a:srgbClr val="00FF00"/>
                </a:highlight>
              </a:rPr>
              <a:t>As the starting point, model one inter-cell interferer with DIP of -0.41dB. Interferer is with static channel and target UE is with fading channel.</a:t>
            </a:r>
          </a:p>
          <a:p>
            <a:pPr marL="0" indent="0" hangingPunct="0">
              <a:buNone/>
            </a:pPr>
            <a:r>
              <a:rPr lang="en-GB" dirty="0"/>
              <a:t>Interference covariance estimation granularity for CQI reporting</a:t>
            </a:r>
          </a:p>
          <a:p>
            <a:pPr lvl="1" hangingPunct="0"/>
            <a:r>
              <a:rPr lang="en-GB" dirty="0">
                <a:highlight>
                  <a:srgbClr val="00FF00"/>
                </a:highlight>
              </a:rPr>
              <a:t>Up to UE implementation</a:t>
            </a:r>
          </a:p>
          <a:p>
            <a:pPr lvl="2"/>
            <a:r>
              <a:rPr lang="en-US" dirty="0">
                <a:highlight>
                  <a:srgbClr val="00FF00"/>
                </a:highlight>
              </a:rPr>
              <a:t>Companies will further check the results and whether per PRB bundle size or per PRB and per slot can be considered as options for simulation alignment, if the results aren’t aligned among companies.</a:t>
            </a:r>
            <a:endParaRPr lang="en-GB" dirty="0">
              <a:highlight>
                <a:srgbClr val="00FF00"/>
              </a:highlight>
            </a:endParaRPr>
          </a:p>
          <a:p>
            <a:endParaRPr lang="en-US" dirty="0"/>
          </a:p>
        </p:txBody>
      </p:sp>
    </p:spTree>
    <p:extLst>
      <p:ext uri="{BB962C8B-B14F-4D97-AF65-F5344CB8AC3E}">
        <p14:creationId xmlns:p14="http://schemas.microsoft.com/office/powerpoint/2010/main" val="13681503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71973D-9F53-487E-8E0F-DFED1E5AAB0A}"/>
              </a:ext>
            </a:extLst>
          </p:cNvPr>
          <p:cNvSpPr>
            <a:spLocks noGrp="1"/>
          </p:cNvSpPr>
          <p:nvPr>
            <p:ph type="title"/>
          </p:nvPr>
        </p:nvSpPr>
        <p:spPr/>
        <p:txBody>
          <a:bodyPr/>
          <a:lstStyle/>
          <a:p>
            <a:r>
              <a:rPr lang="en-US" dirty="0"/>
              <a:t>Interference Model</a:t>
            </a:r>
          </a:p>
        </p:txBody>
      </p:sp>
      <p:sp>
        <p:nvSpPr>
          <p:cNvPr id="3" name="Content Placeholder 2">
            <a:extLst>
              <a:ext uri="{FF2B5EF4-FFF2-40B4-BE49-F238E27FC236}">
                <a16:creationId xmlns:a16="http://schemas.microsoft.com/office/drawing/2014/main" id="{C4CF4A8E-63F0-4715-AA09-F530C07E0E74}"/>
              </a:ext>
            </a:extLst>
          </p:cNvPr>
          <p:cNvSpPr>
            <a:spLocks noGrp="1"/>
          </p:cNvSpPr>
          <p:nvPr>
            <p:ph idx="1"/>
          </p:nvPr>
        </p:nvSpPr>
        <p:spPr/>
        <p:txBody>
          <a:bodyPr>
            <a:normAutofit/>
          </a:bodyPr>
          <a:lstStyle/>
          <a:p>
            <a:pPr marL="0" lvl="0" indent="0" hangingPunct="0">
              <a:buNone/>
            </a:pPr>
            <a:r>
              <a:rPr lang="en-US" dirty="0"/>
              <a:t>Interference signal with serving cell’s NZP CSI-RS and CSI-IM REs</a:t>
            </a:r>
          </a:p>
          <a:p>
            <a:r>
              <a:rPr lang="en-US" dirty="0"/>
              <a:t>CSI-IM on target cell</a:t>
            </a:r>
            <a:endParaRPr lang="en-US" sz="3200" dirty="0"/>
          </a:p>
          <a:p>
            <a:pPr lvl="1"/>
            <a:r>
              <a:rPr lang="en-US" dirty="0"/>
              <a:t>Option 1: Overlaps with PDSCH from interference </a:t>
            </a:r>
          </a:p>
          <a:p>
            <a:pPr lvl="1"/>
            <a:r>
              <a:rPr lang="en-US" dirty="0"/>
              <a:t>Option 2: Overlaps with NZP CSI-RS from interference </a:t>
            </a:r>
          </a:p>
          <a:p>
            <a:pPr marL="457200" lvl="1" indent="0">
              <a:buNone/>
            </a:pPr>
            <a:r>
              <a:rPr lang="en-US" dirty="0"/>
              <a:t>  </a:t>
            </a:r>
          </a:p>
          <a:p>
            <a:r>
              <a:rPr lang="en-US" dirty="0"/>
              <a:t>NZP CSI-RS on target cell</a:t>
            </a:r>
          </a:p>
          <a:p>
            <a:pPr lvl="1"/>
            <a:r>
              <a:rPr lang="en-US" dirty="0"/>
              <a:t>Option 1: Overlaps with PDSCH from interference</a:t>
            </a:r>
          </a:p>
          <a:p>
            <a:pPr lvl="1"/>
            <a:r>
              <a:rPr lang="en-US" dirty="0"/>
              <a:t>Option 2: Overlaps with NZP CSI-RS from interference </a:t>
            </a:r>
          </a:p>
          <a:p>
            <a:pPr lvl="1"/>
            <a:r>
              <a:rPr lang="en-US" dirty="0"/>
              <a:t>Option 3: Interference free</a:t>
            </a:r>
          </a:p>
          <a:p>
            <a:pPr lvl="0"/>
            <a:endParaRPr lang="en-US" dirty="0"/>
          </a:p>
          <a:p>
            <a:endParaRPr lang="en-US" dirty="0"/>
          </a:p>
        </p:txBody>
      </p:sp>
    </p:spTree>
    <p:extLst>
      <p:ext uri="{BB962C8B-B14F-4D97-AF65-F5344CB8AC3E}">
        <p14:creationId xmlns:p14="http://schemas.microsoft.com/office/powerpoint/2010/main" val="3838780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A787D3-D633-45A2-A623-FFCEB189A02F}"/>
              </a:ext>
            </a:extLst>
          </p:cNvPr>
          <p:cNvSpPr>
            <a:spLocks noGrp="1"/>
          </p:cNvSpPr>
          <p:nvPr>
            <p:ph type="title"/>
          </p:nvPr>
        </p:nvSpPr>
        <p:spPr/>
        <p:txBody>
          <a:bodyPr/>
          <a:lstStyle/>
          <a:p>
            <a:r>
              <a:rPr lang="en-US" dirty="0"/>
              <a:t>Others</a:t>
            </a:r>
          </a:p>
        </p:txBody>
      </p:sp>
      <p:sp>
        <p:nvSpPr>
          <p:cNvPr id="3" name="Content Placeholder 2">
            <a:extLst>
              <a:ext uri="{FF2B5EF4-FFF2-40B4-BE49-F238E27FC236}">
                <a16:creationId xmlns:a16="http://schemas.microsoft.com/office/drawing/2014/main" id="{07E90B55-0A91-4B13-8EFE-CECA3FD0C44D}"/>
              </a:ext>
            </a:extLst>
          </p:cNvPr>
          <p:cNvSpPr>
            <a:spLocks noGrp="1"/>
          </p:cNvSpPr>
          <p:nvPr>
            <p:ph idx="1"/>
          </p:nvPr>
        </p:nvSpPr>
        <p:spPr/>
        <p:txBody>
          <a:bodyPr/>
          <a:lstStyle/>
          <a:p>
            <a:r>
              <a:rPr lang="en-US" dirty="0">
                <a:highlight>
                  <a:srgbClr val="00FF00"/>
                </a:highlight>
              </a:rPr>
              <a:t>Use LTE test metric as starting point and define based on simulation results.</a:t>
            </a:r>
          </a:p>
          <a:p>
            <a:r>
              <a:rPr lang="en-US" dirty="0">
                <a:highlight>
                  <a:srgbClr val="00FF00"/>
                </a:highlight>
              </a:rPr>
              <a:t>RAN4 to discuss whether the CQI reporting requirements with inter-cell interference is released independent from Rel-15 or not, after RAN4 agree with the detailed simulation assumption.</a:t>
            </a:r>
          </a:p>
          <a:p>
            <a:pPr lvl="1"/>
            <a:endParaRPr lang="en-US" dirty="0">
              <a:highlight>
                <a:srgbClr val="FFFF00"/>
              </a:highlight>
            </a:endParaRPr>
          </a:p>
        </p:txBody>
      </p:sp>
    </p:spTree>
    <p:extLst>
      <p:ext uri="{BB962C8B-B14F-4D97-AF65-F5344CB8AC3E}">
        <p14:creationId xmlns:p14="http://schemas.microsoft.com/office/powerpoint/2010/main" val="12027276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_Flow_SignoffStatus xmlns="2f282d3b-eb4a-4b09-b61f-b9593442e286"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3E9551B3FDDA24EBF0A209BAAD637CA" ma:contentTypeVersion="16" ma:contentTypeDescription="Create a new document." ma:contentTypeScope="" ma:versionID="42eac07579fb97b12e2e183aa4c03323">
  <xsd:schema xmlns:xsd="http://www.w3.org/2001/XMLSchema" xmlns:xs="http://www.w3.org/2001/XMLSchema" xmlns:p="http://schemas.microsoft.com/office/2006/metadata/properties" xmlns:ns1="http://schemas.microsoft.com/sharepoint/v3" xmlns:ns2="2f282d3b-eb4a-4b09-b61f-b9593442e286" xmlns:ns3="9b239327-9e80-40e4-b1b7-4394fed77a33" targetNamespace="http://schemas.microsoft.com/office/2006/metadata/properties" ma:root="true" ma:fieldsID="c82d3d0d0f48694c18e4f96ddf926fdb" ns1:_="" ns2:_="" ns3:_="">
    <xsd:import namespace="http://schemas.microsoft.com/sharepoint/v3"/>
    <xsd:import namespace="2f282d3b-eb4a-4b09-b61f-b9593442e286"/>
    <xsd:import namespace="9b239327-9e80-40e4-b1b7-4394fed77a3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_Flow_SignoffStatus" minOccurs="0"/>
                <xsd:element ref="ns2:MediaServiceAutoKeyPoints" minOccurs="0"/>
                <xsd:element ref="ns2:MediaServiceKeyPoint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Unified Compliance Policy Properties" ma:hidden="true" ma:internalName="_ip_UnifiedCompliancePolicyProperties">
      <xsd:simpleType>
        <xsd:restriction base="dms:Note"/>
      </xsd:simpleType>
    </xsd:element>
    <xsd:element name="_ip_UnifiedCompliancePolicyUIAction" ma:index="2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282d3b-eb4a-4b09-b61f-b9593442e2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_Flow_SignoffStatus" ma:index="18" nillable="true" ma:displayName="Sign-off status" ma:internalName="Sign_x002d_off_x0020_status">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b239327-9e80-40e4-b1b7-4394fed77a3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9667AA0-13F4-4CD1-8051-0CA43CD33D5D}">
  <ds:schemaRefs>
    <ds:schemaRef ds:uri="http://schemas.microsoft.com/sharepoint/v3/contenttype/forms"/>
  </ds:schemaRefs>
</ds:datastoreItem>
</file>

<file path=customXml/itemProps2.xml><?xml version="1.0" encoding="utf-8"?>
<ds:datastoreItem xmlns:ds="http://schemas.openxmlformats.org/officeDocument/2006/customXml" ds:itemID="{C990FF6C-7244-40AE-AA7A-4BE4CD740A1E}">
  <ds:schemaRefs>
    <ds:schemaRef ds:uri="http://schemas.microsoft.com/office/2006/metadata/properties"/>
    <ds:schemaRef ds:uri="http://schemas.microsoft.com/office/infopath/2007/PartnerControls"/>
    <ds:schemaRef ds:uri="http://schemas.microsoft.com/sharepoint/v3"/>
    <ds:schemaRef ds:uri="2f282d3b-eb4a-4b09-b61f-b9593442e286"/>
  </ds:schemaRefs>
</ds:datastoreItem>
</file>

<file path=customXml/itemProps3.xml><?xml version="1.0" encoding="utf-8"?>
<ds:datastoreItem xmlns:ds="http://schemas.openxmlformats.org/officeDocument/2006/customXml" ds:itemID="{1074DEB2-A696-4DAB-970D-5C0C0E19F4A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f282d3b-eb4a-4b09-b61f-b9593442e286"/>
    <ds:schemaRef ds:uri="9b239327-9e80-40e4-b1b7-4394fed77a3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636</TotalTime>
  <Words>273</Words>
  <Application>Microsoft Office PowerPoint</Application>
  <PresentationFormat>Widescreen</PresentationFormat>
  <Paragraphs>37</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Office Theme</vt:lpstr>
      <vt:lpstr>WF on CQI reporting requirements for inter-cell interference MMSE-IRC</vt:lpstr>
      <vt:lpstr>General</vt:lpstr>
      <vt:lpstr>Interference Model</vt:lpstr>
      <vt:lpstr>Interference Model</vt:lpstr>
      <vt:lpstr>Others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UE/BS demodulation on NR 47GHz band</dc:title>
  <dc:creator/>
  <cp:lastModifiedBy>Zhixun Tang</cp:lastModifiedBy>
  <cp:revision>33</cp:revision>
  <dcterms:created xsi:type="dcterms:W3CDTF">2021-04-14T07:19:52Z</dcterms:created>
  <dcterms:modified xsi:type="dcterms:W3CDTF">2021-05-26T07:53:20Z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0x010100F3E9551B3FDDA24EBF0A209BAAD637CA</vt:lpwstr>
  </property>
</Properties>
</file>