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0" d="100"/>
          <a:sy n="110" d="100"/>
        </p:scale>
        <p:origin x="57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B03E8-EF2B-4950-A4CD-95007F8FA2A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i-FI"/>
          </a:p>
        </p:txBody>
      </p:sp>
      <p:sp>
        <p:nvSpPr>
          <p:cNvPr id="3" name="Subtitle 2">
            <a:extLst>
              <a:ext uri="{FF2B5EF4-FFF2-40B4-BE49-F238E27FC236}">
                <a16:creationId xmlns:a16="http://schemas.microsoft.com/office/drawing/2014/main" id="{A2300CC8-7130-483D-97A6-DE9ECF30B4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4" name="Date Placeholder 3">
            <a:extLst>
              <a:ext uri="{FF2B5EF4-FFF2-40B4-BE49-F238E27FC236}">
                <a16:creationId xmlns:a16="http://schemas.microsoft.com/office/drawing/2014/main" id="{8747D2DC-0EAB-4710-8349-32AE22EB5F22}"/>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5" name="Footer Placeholder 4">
            <a:extLst>
              <a:ext uri="{FF2B5EF4-FFF2-40B4-BE49-F238E27FC236}">
                <a16:creationId xmlns:a16="http://schemas.microsoft.com/office/drawing/2014/main" id="{C95F563B-208D-424B-B59B-9349AFE3C0D7}"/>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2BD0FD28-5ECC-464D-8F7D-169FFA033691}"/>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19784838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67F2F6-CEA3-4F61-8693-C5AC3134AA1B}"/>
              </a:ext>
            </a:extLst>
          </p:cNvPr>
          <p:cNvSpPr>
            <a:spLocks noGrp="1"/>
          </p:cNvSpPr>
          <p:nvPr>
            <p:ph type="title"/>
          </p:nvPr>
        </p:nvSpPr>
        <p:spPr/>
        <p:txBody>
          <a:bodyPr/>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1267DC19-2A3A-46EB-A8A0-CEBCAB33F73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F27D4568-D68E-41B3-BA17-147CF569ADCB}"/>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5" name="Footer Placeholder 4">
            <a:extLst>
              <a:ext uri="{FF2B5EF4-FFF2-40B4-BE49-F238E27FC236}">
                <a16:creationId xmlns:a16="http://schemas.microsoft.com/office/drawing/2014/main" id="{EA64B8DA-8027-4546-8825-F0696E1DA4AE}"/>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25425B0E-188C-4BC4-9B43-80AB4B0CDE07}"/>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6305676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6E68AA-2296-4162-94C8-A4651FC04DE8}"/>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57DC473F-09E2-4FC3-B09D-687405959A8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FFD363E1-13D3-47BE-B0DC-769679CBFB1D}"/>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5" name="Footer Placeholder 4">
            <a:extLst>
              <a:ext uri="{FF2B5EF4-FFF2-40B4-BE49-F238E27FC236}">
                <a16:creationId xmlns:a16="http://schemas.microsoft.com/office/drawing/2014/main" id="{E0545EAF-1268-4DC9-A737-2EB77738E420}"/>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C5EED088-945E-4391-A650-506319989BBE}"/>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3627477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F6A05-2F33-42B9-A415-3D37E1F05C50}"/>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BDB089DE-90F0-4273-89DF-9B4FA3710EE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98A266D7-A57D-4E66-BCFE-7B162479720D}"/>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5" name="Footer Placeholder 4">
            <a:extLst>
              <a:ext uri="{FF2B5EF4-FFF2-40B4-BE49-F238E27FC236}">
                <a16:creationId xmlns:a16="http://schemas.microsoft.com/office/drawing/2014/main" id="{4B748DBC-6409-45A7-A04D-559622824DEB}"/>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E0670A1F-3F41-4B98-B897-8FAD01D5B7D1}"/>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31636386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4B6BC-52F7-4804-B6FF-C2154BD7272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i-FI"/>
          </a:p>
        </p:txBody>
      </p:sp>
      <p:sp>
        <p:nvSpPr>
          <p:cNvPr id="3" name="Text Placeholder 2">
            <a:extLst>
              <a:ext uri="{FF2B5EF4-FFF2-40B4-BE49-F238E27FC236}">
                <a16:creationId xmlns:a16="http://schemas.microsoft.com/office/drawing/2014/main" id="{C097DED8-EEBB-42E5-836A-64612CE4D7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D836B6E-F45A-4CC1-80E0-4064FE1D02CF}"/>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5" name="Footer Placeholder 4">
            <a:extLst>
              <a:ext uri="{FF2B5EF4-FFF2-40B4-BE49-F238E27FC236}">
                <a16:creationId xmlns:a16="http://schemas.microsoft.com/office/drawing/2014/main" id="{F7849CB7-9FEB-4584-A9CC-DB9C44F15E55}"/>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AB17F35A-ADC6-4EA4-8C66-2B1A45B02EEF}"/>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28539928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7B486-5EE0-428A-A90B-1946322B63A0}"/>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DC7E6A47-B923-4769-B9F0-7CE413FDB89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a:extLst>
              <a:ext uri="{FF2B5EF4-FFF2-40B4-BE49-F238E27FC236}">
                <a16:creationId xmlns:a16="http://schemas.microsoft.com/office/drawing/2014/main" id="{15BF2E11-16DC-4C3E-AC16-9BD76476CC1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Date Placeholder 4">
            <a:extLst>
              <a:ext uri="{FF2B5EF4-FFF2-40B4-BE49-F238E27FC236}">
                <a16:creationId xmlns:a16="http://schemas.microsoft.com/office/drawing/2014/main" id="{FC409D5E-C545-45B5-8E5F-FC139CD7900D}"/>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6" name="Footer Placeholder 5">
            <a:extLst>
              <a:ext uri="{FF2B5EF4-FFF2-40B4-BE49-F238E27FC236}">
                <a16:creationId xmlns:a16="http://schemas.microsoft.com/office/drawing/2014/main" id="{5A284F12-CD8D-47BE-8ADE-682B73E59274}"/>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5F0E5AE1-90D2-41D3-8669-415AA99ECA63}"/>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1655159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B5348-E875-43B4-86DC-F5414D69ECDC}"/>
              </a:ext>
            </a:extLst>
          </p:cNvPr>
          <p:cNvSpPr>
            <a:spLocks noGrp="1"/>
          </p:cNvSpPr>
          <p:nvPr>
            <p:ph type="title"/>
          </p:nvPr>
        </p:nvSpPr>
        <p:spPr>
          <a:xfrm>
            <a:off x="839788" y="365125"/>
            <a:ext cx="10515600" cy="1325563"/>
          </a:xfrm>
        </p:spPr>
        <p:txBody>
          <a:bodyPr/>
          <a:lstStyle/>
          <a:p>
            <a:r>
              <a:rPr lang="en-US"/>
              <a:t>Click to edit Master title style</a:t>
            </a:r>
            <a:endParaRPr lang="fi-FI"/>
          </a:p>
        </p:txBody>
      </p:sp>
      <p:sp>
        <p:nvSpPr>
          <p:cNvPr id="3" name="Text Placeholder 2">
            <a:extLst>
              <a:ext uri="{FF2B5EF4-FFF2-40B4-BE49-F238E27FC236}">
                <a16:creationId xmlns:a16="http://schemas.microsoft.com/office/drawing/2014/main" id="{8F93FB69-847F-4F23-A760-E499F05BDA1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F1F660A-2AE7-4CA7-ACA4-9E4724FCEA1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a:extLst>
              <a:ext uri="{FF2B5EF4-FFF2-40B4-BE49-F238E27FC236}">
                <a16:creationId xmlns:a16="http://schemas.microsoft.com/office/drawing/2014/main" id="{093CB4FE-D6AA-4652-BE1E-C6E204FB2A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1B9B27F-CFC2-462A-A0E3-9921709958C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Date Placeholder 6">
            <a:extLst>
              <a:ext uri="{FF2B5EF4-FFF2-40B4-BE49-F238E27FC236}">
                <a16:creationId xmlns:a16="http://schemas.microsoft.com/office/drawing/2014/main" id="{8019286C-6159-49F7-B5E0-3BD6F140B763}"/>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8" name="Footer Placeholder 7">
            <a:extLst>
              <a:ext uri="{FF2B5EF4-FFF2-40B4-BE49-F238E27FC236}">
                <a16:creationId xmlns:a16="http://schemas.microsoft.com/office/drawing/2014/main" id="{268B8022-7247-4E8F-B77C-834BA1C91A0F}"/>
              </a:ext>
            </a:extLst>
          </p:cNvPr>
          <p:cNvSpPr>
            <a:spLocks noGrp="1"/>
          </p:cNvSpPr>
          <p:nvPr>
            <p:ph type="ftr" sz="quarter" idx="11"/>
          </p:nvPr>
        </p:nvSpPr>
        <p:spPr/>
        <p:txBody>
          <a:bodyPr/>
          <a:lstStyle/>
          <a:p>
            <a:endParaRPr lang="fi-FI"/>
          </a:p>
        </p:txBody>
      </p:sp>
      <p:sp>
        <p:nvSpPr>
          <p:cNvPr id="9" name="Slide Number Placeholder 8">
            <a:extLst>
              <a:ext uri="{FF2B5EF4-FFF2-40B4-BE49-F238E27FC236}">
                <a16:creationId xmlns:a16="http://schemas.microsoft.com/office/drawing/2014/main" id="{63EC76F7-9B97-477F-827D-AAC3641B12FE}"/>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28726287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7DDC41-13D2-4FE4-8F30-1359397301A4}"/>
              </a:ext>
            </a:extLst>
          </p:cNvPr>
          <p:cNvSpPr>
            <a:spLocks noGrp="1"/>
          </p:cNvSpPr>
          <p:nvPr>
            <p:ph type="title"/>
          </p:nvPr>
        </p:nvSpPr>
        <p:spPr/>
        <p:txBody>
          <a:bodyPr/>
          <a:lstStyle/>
          <a:p>
            <a:r>
              <a:rPr lang="en-US"/>
              <a:t>Click to edit Master title style</a:t>
            </a:r>
            <a:endParaRPr lang="fi-FI"/>
          </a:p>
        </p:txBody>
      </p:sp>
      <p:sp>
        <p:nvSpPr>
          <p:cNvPr id="3" name="Date Placeholder 2">
            <a:extLst>
              <a:ext uri="{FF2B5EF4-FFF2-40B4-BE49-F238E27FC236}">
                <a16:creationId xmlns:a16="http://schemas.microsoft.com/office/drawing/2014/main" id="{BF6309AB-9A4A-48D3-847A-16A9F03FBFAE}"/>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4" name="Footer Placeholder 3">
            <a:extLst>
              <a:ext uri="{FF2B5EF4-FFF2-40B4-BE49-F238E27FC236}">
                <a16:creationId xmlns:a16="http://schemas.microsoft.com/office/drawing/2014/main" id="{92FE4AF1-649E-4961-884D-FCF8E3BCFAC6}"/>
              </a:ext>
            </a:extLst>
          </p:cNvPr>
          <p:cNvSpPr>
            <a:spLocks noGrp="1"/>
          </p:cNvSpPr>
          <p:nvPr>
            <p:ph type="ftr" sz="quarter" idx="11"/>
          </p:nvPr>
        </p:nvSpPr>
        <p:spPr/>
        <p:txBody>
          <a:bodyPr/>
          <a:lstStyle/>
          <a:p>
            <a:endParaRPr lang="fi-FI"/>
          </a:p>
        </p:txBody>
      </p:sp>
      <p:sp>
        <p:nvSpPr>
          <p:cNvPr id="5" name="Slide Number Placeholder 4">
            <a:extLst>
              <a:ext uri="{FF2B5EF4-FFF2-40B4-BE49-F238E27FC236}">
                <a16:creationId xmlns:a16="http://schemas.microsoft.com/office/drawing/2014/main" id="{8CD1862B-CCDE-4D24-A2D2-EAD71077165C}"/>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17933754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95B073E-1ACC-4350-A148-C76C30EBB90B}"/>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3" name="Footer Placeholder 2">
            <a:extLst>
              <a:ext uri="{FF2B5EF4-FFF2-40B4-BE49-F238E27FC236}">
                <a16:creationId xmlns:a16="http://schemas.microsoft.com/office/drawing/2014/main" id="{FB7B1ED3-D4C8-40B6-9B0B-27AE9A5A80F3}"/>
              </a:ext>
            </a:extLst>
          </p:cNvPr>
          <p:cNvSpPr>
            <a:spLocks noGrp="1"/>
          </p:cNvSpPr>
          <p:nvPr>
            <p:ph type="ftr" sz="quarter" idx="11"/>
          </p:nvPr>
        </p:nvSpPr>
        <p:spPr/>
        <p:txBody>
          <a:bodyPr/>
          <a:lstStyle/>
          <a:p>
            <a:endParaRPr lang="fi-FI"/>
          </a:p>
        </p:txBody>
      </p:sp>
      <p:sp>
        <p:nvSpPr>
          <p:cNvPr id="4" name="Slide Number Placeholder 3">
            <a:extLst>
              <a:ext uri="{FF2B5EF4-FFF2-40B4-BE49-F238E27FC236}">
                <a16:creationId xmlns:a16="http://schemas.microsoft.com/office/drawing/2014/main" id="{6A898725-C7FF-4B9D-AB5E-3EAC2A6D3447}"/>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37723773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B3F1C-CE62-4C84-8187-736E4558D07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Content Placeholder 2">
            <a:extLst>
              <a:ext uri="{FF2B5EF4-FFF2-40B4-BE49-F238E27FC236}">
                <a16:creationId xmlns:a16="http://schemas.microsoft.com/office/drawing/2014/main" id="{932828C7-77B8-4A00-858C-58721FCEDEA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a:extLst>
              <a:ext uri="{FF2B5EF4-FFF2-40B4-BE49-F238E27FC236}">
                <a16:creationId xmlns:a16="http://schemas.microsoft.com/office/drawing/2014/main" id="{99752E43-DC0E-4309-AF7C-824ABECB2E8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FAC5A3-B420-48F9-9426-7F7A07F4B499}"/>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6" name="Footer Placeholder 5">
            <a:extLst>
              <a:ext uri="{FF2B5EF4-FFF2-40B4-BE49-F238E27FC236}">
                <a16:creationId xmlns:a16="http://schemas.microsoft.com/office/drawing/2014/main" id="{01ED93AF-8852-499B-A34D-12A56F5A3E0E}"/>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CCDB95D2-A775-4507-A400-04F7F719BBC8}"/>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26378739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7660C0-3724-4191-98FC-DD40AE9CF3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Picture Placeholder 2">
            <a:extLst>
              <a:ext uri="{FF2B5EF4-FFF2-40B4-BE49-F238E27FC236}">
                <a16:creationId xmlns:a16="http://schemas.microsoft.com/office/drawing/2014/main" id="{FA7DCCCE-7A25-4323-956A-72EB1271AE3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4" name="Text Placeholder 3">
            <a:extLst>
              <a:ext uri="{FF2B5EF4-FFF2-40B4-BE49-F238E27FC236}">
                <a16:creationId xmlns:a16="http://schemas.microsoft.com/office/drawing/2014/main" id="{AE096E7E-B52F-4247-A2A3-18CBE4E5426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8686CE-4339-4D21-B1C0-4861501017DE}"/>
              </a:ext>
            </a:extLst>
          </p:cNvPr>
          <p:cNvSpPr>
            <a:spLocks noGrp="1"/>
          </p:cNvSpPr>
          <p:nvPr>
            <p:ph type="dt" sz="half" idx="10"/>
          </p:nvPr>
        </p:nvSpPr>
        <p:spPr/>
        <p:txBody>
          <a:bodyPr/>
          <a:lstStyle/>
          <a:p>
            <a:fld id="{14CF5AE1-CC3A-4773-9C37-1BC185E30BC5}" type="datetimeFigureOut">
              <a:rPr lang="fi-FI" smtClean="0"/>
              <a:t>26.5.2021</a:t>
            </a:fld>
            <a:endParaRPr lang="fi-FI"/>
          </a:p>
        </p:txBody>
      </p:sp>
      <p:sp>
        <p:nvSpPr>
          <p:cNvPr id="6" name="Footer Placeholder 5">
            <a:extLst>
              <a:ext uri="{FF2B5EF4-FFF2-40B4-BE49-F238E27FC236}">
                <a16:creationId xmlns:a16="http://schemas.microsoft.com/office/drawing/2014/main" id="{E401065F-E8D8-4C7D-929C-5A69342076DF}"/>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FC62B93A-2BE1-4FCB-AAC8-54A086845AF0}"/>
              </a:ext>
            </a:extLst>
          </p:cNvPr>
          <p:cNvSpPr>
            <a:spLocks noGrp="1"/>
          </p:cNvSpPr>
          <p:nvPr>
            <p:ph type="sldNum" sz="quarter" idx="12"/>
          </p:nvPr>
        </p:nvSpPr>
        <p:spPr/>
        <p:txBody>
          <a:bodyPr/>
          <a:lstStyle/>
          <a:p>
            <a:fld id="{6944964D-AAF3-416C-AC30-726395A83BF9}" type="slidenum">
              <a:rPr lang="fi-FI" smtClean="0"/>
              <a:t>‹#›</a:t>
            </a:fld>
            <a:endParaRPr lang="fi-FI"/>
          </a:p>
        </p:txBody>
      </p:sp>
    </p:spTree>
    <p:extLst>
      <p:ext uri="{BB962C8B-B14F-4D97-AF65-F5344CB8AC3E}">
        <p14:creationId xmlns:p14="http://schemas.microsoft.com/office/powerpoint/2010/main" val="2386280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75DB10-15C0-46F8-AADF-0515723C81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i-FI"/>
          </a:p>
        </p:txBody>
      </p:sp>
      <p:sp>
        <p:nvSpPr>
          <p:cNvPr id="3" name="Text Placeholder 2">
            <a:extLst>
              <a:ext uri="{FF2B5EF4-FFF2-40B4-BE49-F238E27FC236}">
                <a16:creationId xmlns:a16="http://schemas.microsoft.com/office/drawing/2014/main" id="{6EE874E3-13FA-4F8D-A4A2-820C777169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D6D44A3C-FBEA-4B9E-A29F-070E741C4FB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CF5AE1-CC3A-4773-9C37-1BC185E30BC5}" type="datetimeFigureOut">
              <a:rPr lang="fi-FI" smtClean="0"/>
              <a:t>26.5.2021</a:t>
            </a:fld>
            <a:endParaRPr lang="fi-FI"/>
          </a:p>
        </p:txBody>
      </p:sp>
      <p:sp>
        <p:nvSpPr>
          <p:cNvPr id="5" name="Footer Placeholder 4">
            <a:extLst>
              <a:ext uri="{FF2B5EF4-FFF2-40B4-BE49-F238E27FC236}">
                <a16:creationId xmlns:a16="http://schemas.microsoft.com/office/drawing/2014/main" id="{42B65DD2-3F1D-4EF0-A1DA-7AAFC6E845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i-FI"/>
          </a:p>
        </p:txBody>
      </p:sp>
      <p:sp>
        <p:nvSpPr>
          <p:cNvPr id="6" name="Slide Number Placeholder 5">
            <a:extLst>
              <a:ext uri="{FF2B5EF4-FFF2-40B4-BE49-F238E27FC236}">
                <a16:creationId xmlns:a16="http://schemas.microsoft.com/office/drawing/2014/main" id="{010764FA-D626-46E4-862B-04E0F7D7F04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44964D-AAF3-416C-AC30-726395A83BF9}" type="slidenum">
              <a:rPr lang="fi-FI" smtClean="0"/>
              <a:t>‹#›</a:t>
            </a:fld>
            <a:endParaRPr lang="fi-FI"/>
          </a:p>
        </p:txBody>
      </p:sp>
    </p:spTree>
    <p:extLst>
      <p:ext uri="{BB962C8B-B14F-4D97-AF65-F5344CB8AC3E}">
        <p14:creationId xmlns:p14="http://schemas.microsoft.com/office/powerpoint/2010/main" val="3620678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r>
              <a:rPr lang="en-US" altLang="zh-CN" dirty="0">
                <a:latin typeface="Arial" panose="020B0604020202020204" pitchFamily="34" charset="0"/>
                <a:cs typeface="Arial" panose="020B0604020202020204" pitchFamily="34" charset="0"/>
              </a:rPr>
              <a:t>Nokia</a:t>
            </a:r>
            <a:endParaRPr lang="en-US" dirty="0"/>
          </a:p>
        </p:txBody>
      </p:sp>
      <p:sp>
        <p:nvSpPr>
          <p:cNvPr id="8" name="Rectangle 4"/>
          <p:cNvSpPr>
            <a:spLocks noGrp="1" noChangeArrowheads="1"/>
          </p:cNvSpPr>
          <p:nvPr>
            <p:ph type="ctrTitle"/>
          </p:nvPr>
        </p:nvSpPr>
        <p:spPr bwMode="auto">
          <a:xfrm>
            <a:off x="3320995" y="2480940"/>
            <a:ext cx="697133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algn="l" eaLnBrk="0" fontAlgn="base" hangingPunct="0">
              <a:lnSpc>
                <a:spcPct val="100000"/>
              </a:lnSpc>
              <a:spcAft>
                <a:spcPct val="0"/>
              </a:spcAft>
            </a:pPr>
            <a:r>
              <a:rPr lang="en-US" altLang="zh-CN" sz="2800" b="1" dirty="0"/>
              <a:t>WF on emission related radiated requirements</a:t>
            </a:r>
            <a:endParaRPr lang="en-GB" altLang="zh-CN" sz="2800" dirty="0">
              <a:latin typeface="Arial" panose="020B0604020202020204" pitchFamily="34" charset="0"/>
              <a:ea typeface="+mn-ea"/>
              <a:cs typeface="Arial" panose="020B0604020202020204" pitchFamily="34" charset="0"/>
            </a:endParaRPr>
          </a:p>
        </p:txBody>
      </p:sp>
      <p:sp>
        <p:nvSpPr>
          <p:cNvPr id="6" name="副标题 2">
            <a:extLst>
              <a:ext uri="{FF2B5EF4-FFF2-40B4-BE49-F238E27FC236}">
                <a16:creationId xmlns:a16="http://schemas.microsoft.com/office/drawing/2014/main" id="{2D1CEA79-A16E-465E-BD4C-4927C8E3C538}"/>
              </a:ext>
            </a:extLst>
          </p:cNvPr>
          <p:cNvSpPr txBox="1">
            <a:spLocks/>
          </p:cNvSpPr>
          <p:nvPr/>
        </p:nvSpPr>
        <p:spPr>
          <a:xfrm>
            <a:off x="235132" y="140381"/>
            <a:ext cx="11617234" cy="91714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b="1" dirty="0"/>
              <a:t>3GPP TSG-RAN WG4 Meeting # 99-e 				                         R4-2108631</a:t>
            </a:r>
          </a:p>
          <a:p>
            <a:pPr algn="l"/>
            <a:r>
              <a:rPr lang="en-US" altLang="zh-CN" b="1" dirty="0"/>
              <a:t>Electronic Meeting, 19th – 27th May, 2021</a:t>
            </a:r>
          </a:p>
        </p:txBody>
      </p:sp>
    </p:spTree>
    <p:extLst>
      <p:ext uri="{BB962C8B-B14F-4D97-AF65-F5344CB8AC3E}">
        <p14:creationId xmlns:p14="http://schemas.microsoft.com/office/powerpoint/2010/main" val="2356904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48B91-25B3-48C5-A338-50846EBFDB9C}"/>
              </a:ext>
            </a:extLst>
          </p:cNvPr>
          <p:cNvSpPr>
            <a:spLocks noGrp="1"/>
          </p:cNvSpPr>
          <p:nvPr>
            <p:ph type="title"/>
          </p:nvPr>
        </p:nvSpPr>
        <p:spPr/>
        <p:txBody>
          <a:bodyPr/>
          <a:lstStyle/>
          <a:p>
            <a:r>
              <a:rPr lang="fi-FI" dirty="0"/>
              <a:t>WF on DL ACLR and DL CACLR</a:t>
            </a:r>
          </a:p>
        </p:txBody>
      </p:sp>
      <p:sp>
        <p:nvSpPr>
          <p:cNvPr id="3" name="Content Placeholder 2">
            <a:extLst>
              <a:ext uri="{FF2B5EF4-FFF2-40B4-BE49-F238E27FC236}">
                <a16:creationId xmlns:a16="http://schemas.microsoft.com/office/drawing/2014/main" id="{87C2BE65-36AC-473D-AC17-0D7CAE3F86A4}"/>
              </a:ext>
            </a:extLst>
          </p:cNvPr>
          <p:cNvSpPr>
            <a:spLocks noGrp="1"/>
          </p:cNvSpPr>
          <p:nvPr>
            <p:ph idx="1"/>
          </p:nvPr>
        </p:nvSpPr>
        <p:spPr/>
        <p:txBody>
          <a:bodyPr/>
          <a:lstStyle/>
          <a:p>
            <a:r>
              <a:rPr lang="en-US" dirty="0"/>
              <a:t>ACLR or some equivalent requirements are required for DL to meet the same adjacent channel protection as NR spec. Wait for the output power before ACLR definition and modified OBUE, absolute ACLR are both the candidates for ACLR definition.</a:t>
            </a:r>
          </a:p>
          <a:p>
            <a:r>
              <a:rPr lang="en-US" dirty="0"/>
              <a:t>Based on the outcome of ACLR discussion, corresponding requirements are specified for non-adjacent carrier CACLR and non-adjacent pass-band CACLR</a:t>
            </a:r>
            <a:endParaRPr lang="fi-FI" dirty="0"/>
          </a:p>
          <a:p>
            <a:endParaRPr lang="fi-FI" dirty="0"/>
          </a:p>
        </p:txBody>
      </p:sp>
    </p:spTree>
    <p:extLst>
      <p:ext uri="{BB962C8B-B14F-4D97-AF65-F5344CB8AC3E}">
        <p14:creationId xmlns:p14="http://schemas.microsoft.com/office/powerpoint/2010/main" val="839612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48C06-BAE3-454C-8C55-B7F0E7F15004}"/>
              </a:ext>
            </a:extLst>
          </p:cNvPr>
          <p:cNvSpPr>
            <a:spLocks noGrp="1"/>
          </p:cNvSpPr>
          <p:nvPr>
            <p:ph type="title"/>
          </p:nvPr>
        </p:nvSpPr>
        <p:spPr/>
        <p:txBody>
          <a:bodyPr/>
          <a:lstStyle/>
          <a:p>
            <a:r>
              <a:rPr lang="fi-FI" dirty="0"/>
              <a:t>WF on UL ACLR and UL CACLR</a:t>
            </a:r>
          </a:p>
        </p:txBody>
      </p:sp>
      <p:sp>
        <p:nvSpPr>
          <p:cNvPr id="3" name="Content Placeholder 2">
            <a:extLst>
              <a:ext uri="{FF2B5EF4-FFF2-40B4-BE49-F238E27FC236}">
                <a16:creationId xmlns:a16="http://schemas.microsoft.com/office/drawing/2014/main" id="{BA79FA77-C19E-4812-8507-CECABBD4F2E2}"/>
              </a:ext>
            </a:extLst>
          </p:cNvPr>
          <p:cNvSpPr>
            <a:spLocks noGrp="1"/>
          </p:cNvSpPr>
          <p:nvPr>
            <p:ph idx="1"/>
          </p:nvPr>
        </p:nvSpPr>
        <p:spPr/>
        <p:txBody>
          <a:bodyPr/>
          <a:lstStyle/>
          <a:p>
            <a:r>
              <a:rPr lang="en-GB" dirty="0"/>
              <a:t>Wait for the conclusion of output power before UL ACLR definition</a:t>
            </a:r>
          </a:p>
          <a:p>
            <a:r>
              <a:rPr lang="en-GB" dirty="0"/>
              <a:t>After output power requirements are defined consider at least following options</a:t>
            </a:r>
          </a:p>
          <a:p>
            <a:pPr lvl="1"/>
            <a:r>
              <a:rPr lang="en-GB" dirty="0"/>
              <a:t>BS ACLR is applied</a:t>
            </a:r>
          </a:p>
          <a:p>
            <a:pPr lvl="1"/>
            <a:r>
              <a:rPr lang="en-GB" dirty="0"/>
              <a:t>Same absolute ACLR, if defined, is applied for DL and UL</a:t>
            </a:r>
          </a:p>
          <a:p>
            <a:pPr lvl="1"/>
            <a:endParaRPr lang="fi-FI" dirty="0"/>
          </a:p>
        </p:txBody>
      </p:sp>
    </p:spTree>
    <p:extLst>
      <p:ext uri="{BB962C8B-B14F-4D97-AF65-F5344CB8AC3E}">
        <p14:creationId xmlns:p14="http://schemas.microsoft.com/office/powerpoint/2010/main" val="12944924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A3B7E-0429-4F75-A7B0-EF831ADE1B0A}"/>
              </a:ext>
            </a:extLst>
          </p:cNvPr>
          <p:cNvSpPr>
            <a:spLocks noGrp="1"/>
          </p:cNvSpPr>
          <p:nvPr>
            <p:ph type="title"/>
          </p:nvPr>
        </p:nvSpPr>
        <p:spPr/>
        <p:txBody>
          <a:bodyPr/>
          <a:lstStyle/>
          <a:p>
            <a:r>
              <a:rPr lang="fi-FI" dirty="0"/>
              <a:t>WF and OBUE/SEM</a:t>
            </a:r>
          </a:p>
        </p:txBody>
      </p:sp>
      <p:sp>
        <p:nvSpPr>
          <p:cNvPr id="3" name="Content Placeholder 2">
            <a:extLst>
              <a:ext uri="{FF2B5EF4-FFF2-40B4-BE49-F238E27FC236}">
                <a16:creationId xmlns:a16="http://schemas.microsoft.com/office/drawing/2014/main" id="{E9D9C7D4-1962-4CF2-BDD3-AC853350EF80}"/>
              </a:ext>
            </a:extLst>
          </p:cNvPr>
          <p:cNvSpPr>
            <a:spLocks noGrp="1"/>
          </p:cNvSpPr>
          <p:nvPr>
            <p:ph idx="1"/>
          </p:nvPr>
        </p:nvSpPr>
        <p:spPr/>
        <p:txBody>
          <a:bodyPr/>
          <a:lstStyle/>
          <a:p>
            <a:r>
              <a:rPr lang="fi-FI" dirty="0"/>
              <a:t>OBUE and SEM </a:t>
            </a:r>
            <a:r>
              <a:rPr lang="fi-FI" dirty="0" err="1"/>
              <a:t>are</a:t>
            </a:r>
            <a:r>
              <a:rPr lang="fi-FI" dirty="0"/>
              <a:t> </a:t>
            </a:r>
            <a:r>
              <a:rPr lang="fi-FI" dirty="0" err="1"/>
              <a:t>related</a:t>
            </a:r>
            <a:r>
              <a:rPr lang="fi-FI" dirty="0"/>
              <a:t> to ACLR </a:t>
            </a:r>
            <a:r>
              <a:rPr lang="fi-FI" dirty="0" err="1"/>
              <a:t>requirements</a:t>
            </a:r>
            <a:r>
              <a:rPr lang="fi-FI" dirty="0"/>
              <a:t> and </a:t>
            </a:r>
            <a:r>
              <a:rPr lang="fi-FI" dirty="0" err="1"/>
              <a:t>appropriate</a:t>
            </a:r>
            <a:r>
              <a:rPr lang="fi-FI" dirty="0"/>
              <a:t> </a:t>
            </a:r>
            <a:r>
              <a:rPr lang="fi-FI" dirty="0" err="1"/>
              <a:t>requirements</a:t>
            </a:r>
            <a:r>
              <a:rPr lang="fi-FI" dirty="0"/>
              <a:t> </a:t>
            </a:r>
            <a:r>
              <a:rPr lang="fi-FI" dirty="0" err="1"/>
              <a:t>depends</a:t>
            </a:r>
            <a:r>
              <a:rPr lang="fi-FI" dirty="0"/>
              <a:t> on </a:t>
            </a:r>
            <a:r>
              <a:rPr lang="fi-FI" dirty="0" err="1"/>
              <a:t>conclusion</a:t>
            </a:r>
            <a:r>
              <a:rPr lang="fi-FI" dirty="0"/>
              <a:t> for ACLR</a:t>
            </a:r>
          </a:p>
        </p:txBody>
      </p:sp>
    </p:spTree>
    <p:extLst>
      <p:ext uri="{BB962C8B-B14F-4D97-AF65-F5344CB8AC3E}">
        <p14:creationId xmlns:p14="http://schemas.microsoft.com/office/powerpoint/2010/main" val="2599533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222A8-FDE6-4E57-8DFC-C28870C0FBC2}"/>
              </a:ext>
            </a:extLst>
          </p:cNvPr>
          <p:cNvSpPr>
            <a:spLocks noGrp="1"/>
          </p:cNvSpPr>
          <p:nvPr>
            <p:ph type="title"/>
          </p:nvPr>
        </p:nvSpPr>
        <p:spPr/>
        <p:txBody>
          <a:bodyPr/>
          <a:lstStyle/>
          <a:p>
            <a:r>
              <a:rPr lang="fi-FI" dirty="0"/>
              <a:t>WF on </a:t>
            </a:r>
            <a:r>
              <a:rPr lang="fi-FI" dirty="0" err="1"/>
              <a:t>spurious</a:t>
            </a:r>
            <a:r>
              <a:rPr lang="fi-FI" dirty="0"/>
              <a:t> </a:t>
            </a:r>
            <a:r>
              <a:rPr lang="fi-FI" dirty="0" err="1"/>
              <a:t>emissions</a:t>
            </a:r>
            <a:r>
              <a:rPr lang="fi-FI" dirty="0"/>
              <a:t> for UL</a:t>
            </a:r>
          </a:p>
        </p:txBody>
      </p:sp>
      <p:sp>
        <p:nvSpPr>
          <p:cNvPr id="3" name="Content Placeholder 2">
            <a:extLst>
              <a:ext uri="{FF2B5EF4-FFF2-40B4-BE49-F238E27FC236}">
                <a16:creationId xmlns:a16="http://schemas.microsoft.com/office/drawing/2014/main" id="{295A22B2-AE99-40EC-AB12-011DFDB2428B}"/>
              </a:ext>
            </a:extLst>
          </p:cNvPr>
          <p:cNvSpPr>
            <a:spLocks noGrp="1"/>
          </p:cNvSpPr>
          <p:nvPr>
            <p:ph idx="1"/>
          </p:nvPr>
        </p:nvSpPr>
        <p:spPr/>
        <p:txBody>
          <a:bodyPr/>
          <a:lstStyle/>
          <a:p>
            <a:r>
              <a:rPr lang="en-GB" dirty="0"/>
              <a:t>The BS general spurious requirement in FR2 for category A and B is applicable for NR repeaters in FR2 UL</a:t>
            </a:r>
          </a:p>
          <a:p>
            <a:endParaRPr lang="en-GB" dirty="0"/>
          </a:p>
          <a:p>
            <a:r>
              <a:rPr lang="en-GB" dirty="0"/>
              <a:t>The additional spurious emission requirements for EESS protection in UE specification are specified for NR repeater as regional requirements without applying NS concept.</a:t>
            </a:r>
            <a:endParaRPr lang="fi-FI" dirty="0"/>
          </a:p>
          <a:p>
            <a:endParaRPr lang="fi-FI" dirty="0"/>
          </a:p>
        </p:txBody>
      </p:sp>
    </p:spTree>
    <p:extLst>
      <p:ext uri="{BB962C8B-B14F-4D97-AF65-F5344CB8AC3E}">
        <p14:creationId xmlns:p14="http://schemas.microsoft.com/office/powerpoint/2010/main" val="25665555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214</Words>
  <Application>Microsoft Office PowerPoint</Application>
  <PresentationFormat>Widescreen</PresentationFormat>
  <Paragraphs>18</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WF on emission related radiated requirements</vt:lpstr>
      <vt:lpstr>WF on DL ACLR and DL CACLR</vt:lpstr>
      <vt:lpstr>WF on UL ACLR and UL CACLR</vt:lpstr>
      <vt:lpstr>WF and OBUE/SEM</vt:lpstr>
      <vt:lpstr>WF on spurious emissions for UL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Draft WF on emission related radiated requirements</dc:title>
  <dc:creator>Nokia</dc:creator>
  <cp:lastModifiedBy>Nokia</cp:lastModifiedBy>
  <cp:revision>4</cp:revision>
  <dcterms:created xsi:type="dcterms:W3CDTF">2021-05-23T17:09:49Z</dcterms:created>
  <dcterms:modified xsi:type="dcterms:W3CDTF">2021-05-25T21:11:40Z</dcterms:modified>
</cp:coreProperties>
</file>