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90" r:id="rId3"/>
    <p:sldId id="355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799" autoAdjust="0"/>
  </p:normalViewPr>
  <p:slideViewPr>
    <p:cSldViewPr>
      <p:cViewPr varScale="1">
        <p:scale>
          <a:sx n="70" d="100"/>
          <a:sy n="70" d="100"/>
        </p:scale>
        <p:origin x="1180" y="56"/>
      </p:cViewPr>
      <p:guideLst>
        <p:guide orient="horz" pos="213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>
          <a:xfrm>
            <a:off x="180340" y="2130425"/>
            <a:ext cx="8731250" cy="1470025"/>
          </a:xfrm>
        </p:spPr>
        <p:txBody>
          <a:bodyPr>
            <a:normAutofit/>
          </a:bodyPr>
          <a:lstStyle/>
          <a:p>
            <a:r>
              <a:rPr lang="en-US" altLang="ja-JP" sz="40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WF on RRM test cases for IAB-MT</a:t>
            </a:r>
            <a:endParaRPr lang="en-US" altLang="ja-JP" sz="40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ja-JP" dirty="0">
                <a:solidFill>
                  <a:schemeClr val="tx1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ZTE Corporation</a:t>
            </a:r>
            <a:endParaRPr lang="en-US" altLang="ja-JP" dirty="0">
              <a:solidFill>
                <a:schemeClr val="tx1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90" y="188915"/>
            <a:ext cx="8175625" cy="70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3GPP TSG-RAN WG4 #99-e				 </a:t>
            </a:r>
            <a:endParaRPr lang="en-US" altLang="ja-JP" sz="18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sz="1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Electronic Meeting, 19 - 27 May, 2021</a:t>
            </a:r>
            <a:endParaRPr lang="en-US" sz="18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112002" y="188913"/>
            <a:ext cx="1800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solidFill>
                  <a:schemeClr val="tx1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R4-2108285</a:t>
            </a:r>
            <a:endParaRPr lang="en-US" altLang="ja-JP" sz="1800" dirty="0">
              <a:solidFill>
                <a:schemeClr val="tx1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In CSI-RS RLM tests for IAB-MT, test times are defined without any update to the core requirements for FR2.</a:t>
            </a:r>
            <a:endParaRPr lang="en-US" altLang="ko-KR" sz="2800" dirty="0"/>
          </a:p>
          <a:p>
            <a:endParaRPr lang="en-US" altLang="ko-KR" sz="2800" dirty="0"/>
          </a:p>
          <a:p>
            <a:endParaRPr lang="en-US" altLang="ko-KR" sz="2800" dirty="0"/>
          </a:p>
          <a:p>
            <a:r>
              <a:rPr lang="en-US" altLang="ko-KR" sz="2800" dirty="0"/>
              <a:t>Keep previous agreements on the core requirements for CSI-RS based RLM in FR2.</a:t>
            </a:r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316</Words>
  <Application>WPS 演示</Application>
  <PresentationFormat>全屏显示(4:3)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Arial</vt:lpstr>
      <vt:lpstr>宋体</vt:lpstr>
      <vt:lpstr>Wingdings</vt:lpstr>
      <vt:lpstr>Calibri</vt:lpstr>
      <vt:lpstr>Meiryo UI</vt:lpstr>
      <vt:lpstr>MS PGothic</vt:lpstr>
      <vt:lpstr>微软雅黑</vt:lpstr>
      <vt:lpstr>Arial Unicode MS</vt:lpstr>
      <vt:lpstr>Office 主题</vt:lpstr>
      <vt:lpstr>WF on test cases for IAB-MTs</vt:lpstr>
      <vt:lpstr>Way Forward - Test cases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RAN4</dc:title>
  <dc:creator>zhixun tang-Mediatek</dc:creator>
  <cp:lastModifiedBy>Ricky (ZTE)</cp:lastModifiedBy>
  <cp:revision>522</cp:revision>
  <dcterms:created xsi:type="dcterms:W3CDTF">2016-01-12T08:39:00Z</dcterms:created>
  <dcterms:modified xsi:type="dcterms:W3CDTF">2021-05-24T11:50:58Z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(3)UpQYw3nlmkKatYhtMrJg/CfmDrkTSTozqmo+kTDUmM7YwEFuFQBAyzz28j+oCfgtinRd5GVq
QFg6pcjPO9nx1klhFGIqqChTs3wZI7uR6ALJJIZcR6+Uiy9Dph02p0lFlFEwFmMmHOZp0vee
shI0BCBQi9q2OJHGQcXE+cW7hHoUvrR5NGGbVqtd2mKZbwAtfVp2Ggo9Ycq3VfXPhErvEQSn
0h3ni9tjzJP+JMKyCm</vt:lpwstr>
  </property>
  <property fmtid="{D5CDD505-2E9C-101B-9397-08002B2CF9AE}" pid="3" name="_2015_ms_pID_7253431">
    <vt:lpwstr>C0mDXKpSaEL0/JysPXKpm6fdnTd7VqAQj+ZQf57LUiiuUT4EAkwuZ+
BQXWchjMyd6WqS0+2Hxmu4vpzAfYfgJMS52JJ9OAf3RgvYDXjdBmHQwSL8vov/7Aus2U8qkP
HERvy4EYxi4Q5E/u4fg2sRQ8z7mFQqtDjCJSKgLjQfNnqJEvSfpoDvfQIFH3X60PMmXwrYav
YsuC8nlMA72pE2SrDFOqjg1LIFwFQHLyCcnr</vt:lpwstr>
  </property>
  <property fmtid="{D5CDD505-2E9C-101B-9397-08002B2CF9AE}" pid="4" name="_2015_ms_pID_7253432">
    <vt:lpwstr>EcGav9KGez3rWAWwF7TplwVWWMzuDiC3VQdg
sH/HOx50XbhxgPdR+Izwlcp7yBDJR2yG2PFUKbEQK/1SEAEoXLI=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  <property fmtid="{D5CDD505-2E9C-101B-9397-08002B2CF9AE}" pid="9" name="KSOProductBuildVer">
    <vt:lpwstr>2052-11.8.2.9022</vt:lpwstr>
  </property>
  <property fmtid="{D5CDD505-2E9C-101B-9397-08002B2CF9AE}" pid="10" name="ContentTypeId">
    <vt:lpwstr>0x0101003AA7AC0C743A294CADF60F661720E3E6</vt:lpwstr>
  </property>
  <property fmtid="{D5CDD505-2E9C-101B-9397-08002B2CF9AE}" pid="11" name="NSCPROP_SA">
    <vt:lpwstr>E:\RAN4\Tdocs\94be\IABonline\R4-2005318 WF on RLM requirements and sharing factor in RLM, BFD, CBD evaluation for IAB-MTs v2.pptx</vt:lpwstr>
  </property>
</Properties>
</file>