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2"/>
  </p:notesMasterIdLst>
  <p:sldIdLst>
    <p:sldId id="256" r:id="rId5"/>
    <p:sldId id="347" r:id="rId6"/>
    <p:sldId id="475" r:id="rId7"/>
    <p:sldId id="477" r:id="rId8"/>
    <p:sldId id="480" r:id="rId9"/>
    <p:sldId id="479" r:id="rId10"/>
    <p:sldId id="46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rashant Sharma" initials="PS" lastIdx="3" clrIdx="0">
    <p:extLst>
      <p:ext uri="{19B8F6BF-5375-455C-9EA6-DF929625EA0E}">
        <p15:presenceInfo xmlns:p15="http://schemas.microsoft.com/office/powerpoint/2012/main" userId="S::prasshar@qti.qualcomm.com::6efdcc55-76cf-4619-b498-81c149fa8f4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57" autoAdjust="0"/>
    <p:restoredTop sz="94660"/>
  </p:normalViewPr>
  <p:slideViewPr>
    <p:cSldViewPr snapToGrid="0">
      <p:cViewPr varScale="1">
        <p:scale>
          <a:sx n="114" d="100"/>
          <a:sy n="114" d="100"/>
        </p:scale>
        <p:origin x="510"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nthan Thangarasa" userId="408d9f9c-4a2c-4dc8-a0f4-253ef568dfdf" providerId="ADAL" clId="{D79DEB14-8EBA-462C-9290-8C7417E4D21B}"/>
    <pc:docChg chg="modSld">
      <pc:chgData name="Santhan Thangarasa" userId="408d9f9c-4a2c-4dc8-a0f4-253ef568dfdf" providerId="ADAL" clId="{D79DEB14-8EBA-462C-9290-8C7417E4D21B}" dt="2021-05-26T18:45:12.357" v="6" actId="20577"/>
      <pc:docMkLst>
        <pc:docMk/>
      </pc:docMkLst>
      <pc:sldChg chg="modSp mod">
        <pc:chgData name="Santhan Thangarasa" userId="408d9f9c-4a2c-4dc8-a0f4-253ef568dfdf" providerId="ADAL" clId="{D79DEB14-8EBA-462C-9290-8C7417E4D21B}" dt="2021-05-26T18:45:12.357" v="6" actId="20577"/>
        <pc:sldMkLst>
          <pc:docMk/>
          <pc:sldMk cId="1886820657" sldId="256"/>
        </pc:sldMkLst>
        <pc:spChg chg="mod">
          <ac:chgData name="Santhan Thangarasa" userId="408d9f9c-4a2c-4dc8-a0f4-253ef568dfdf" providerId="ADAL" clId="{D79DEB14-8EBA-462C-9290-8C7417E4D21B}" dt="2021-05-26T18:45:05.461" v="1" actId="20577"/>
          <ac:spMkLst>
            <pc:docMk/>
            <pc:sldMk cId="1886820657" sldId="256"/>
            <ac:spMk id="2" creationId="{00000000-0000-0000-0000-000000000000}"/>
          </ac:spMkLst>
        </pc:spChg>
        <pc:spChg chg="mod">
          <ac:chgData name="Santhan Thangarasa" userId="408d9f9c-4a2c-4dc8-a0f4-253ef568dfdf" providerId="ADAL" clId="{D79DEB14-8EBA-462C-9290-8C7417E4D21B}" dt="2021-05-26T18:45:12.357" v="6" actId="20577"/>
          <ac:spMkLst>
            <pc:docMk/>
            <pc:sldMk cId="1886820657" sldId="256"/>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30F7D7-134D-42B7-AE95-DEADC3706EE1}" type="datetimeFigureOut">
              <a:rPr lang="en-US" smtClean="0"/>
              <a:t>5/26/2021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E3DB82-86C9-40DB-8E69-8FF3ADB49700}" type="slidenum">
              <a:rPr lang="en-US" smtClean="0"/>
              <a:t>‹#›</a:t>
            </a:fld>
            <a:endParaRPr lang="en-US"/>
          </a:p>
        </p:txBody>
      </p:sp>
    </p:spTree>
    <p:extLst>
      <p:ext uri="{BB962C8B-B14F-4D97-AF65-F5344CB8AC3E}">
        <p14:creationId xmlns:p14="http://schemas.microsoft.com/office/powerpoint/2010/main" val="2195166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5/26/2021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5/26/2021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5/26/2021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5/26/2021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5/26/2021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5/26/2021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5/26/2021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5/26/2021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5/26/2021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5/26/2021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5/26/2021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5/26/2021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391" y="1640986"/>
            <a:ext cx="11696817" cy="2739945"/>
          </a:xfrm>
        </p:spPr>
        <p:txBody>
          <a:bodyPr>
            <a:normAutofit fontScale="90000"/>
          </a:bodyPr>
          <a:lstStyle/>
          <a:p>
            <a:r>
              <a:rPr lang="en-US" dirty="0"/>
              <a:t>WF on NR-U RRM Core Requirements</a:t>
            </a:r>
            <a:br>
              <a:rPr lang="en-US" dirty="0"/>
            </a:br>
            <a:br>
              <a:rPr lang="en-US" dirty="0"/>
            </a:br>
            <a:r>
              <a:rPr lang="en-US" sz="4400" dirty="0"/>
              <a:t>All agreements in RAN4#99-e in email thread:</a:t>
            </a:r>
            <a:br>
              <a:rPr lang="en-US" sz="4400" dirty="0"/>
            </a:br>
            <a:r>
              <a:rPr lang="en-GB" sz="4400" dirty="0"/>
              <a:t>[99-e][209] NR_unlic_RRM_1</a:t>
            </a:r>
            <a:endParaRPr lang="en-US" sz="4400" dirty="0"/>
          </a:p>
        </p:txBody>
      </p:sp>
      <p:sp>
        <p:nvSpPr>
          <p:cNvPr id="3" name="Subtitle 2"/>
          <p:cNvSpPr>
            <a:spLocks noGrp="1"/>
          </p:cNvSpPr>
          <p:nvPr>
            <p:ph type="subTitle" idx="1"/>
          </p:nvPr>
        </p:nvSpPr>
        <p:spPr>
          <a:xfrm>
            <a:off x="1524000" y="4817668"/>
            <a:ext cx="9144000" cy="958755"/>
          </a:xfrm>
        </p:spPr>
        <p:txBody>
          <a:bodyPr>
            <a:normAutofit/>
          </a:bodyPr>
          <a:lstStyle/>
          <a:p>
            <a:r>
              <a:rPr lang="en-US" sz="2800"/>
              <a:t>Ericsson</a:t>
            </a:r>
            <a:endParaRPr lang="en-US" sz="2800" dirty="0"/>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#99-e                                                                                                                        R4-2108253</a:t>
            </a:r>
            <a:endParaRPr lang="en-GB" b="1" dirty="0">
              <a:highlight>
                <a:srgbClr val="FFFF00"/>
              </a:highlight>
            </a:endParaRPr>
          </a:p>
          <a:p>
            <a:r>
              <a:rPr lang="en-US" b="1" dirty="0"/>
              <a:t>Electronic Meeting, 19</a:t>
            </a:r>
            <a:r>
              <a:rPr lang="en-US" b="1" baseline="30000" dirty="0"/>
              <a:t>th</a:t>
            </a:r>
            <a:r>
              <a:rPr lang="en-US" b="1" dirty="0"/>
              <a:t> – 27</a:t>
            </a:r>
            <a:r>
              <a:rPr lang="en-US" b="1" baseline="30000" dirty="0"/>
              <a:t>th</a:t>
            </a:r>
            <a:r>
              <a:rPr lang="en-US" b="1" dirty="0"/>
              <a:t> May 2021</a:t>
            </a:r>
            <a:endParaRPr lang="sv-SE" b="1" dirty="0"/>
          </a:p>
          <a:p>
            <a:pPr hangingPunct="0"/>
            <a:r>
              <a:rPr lang="en-GB" b="1" dirty="0"/>
              <a:t>Agenda Items: 6.1.5</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023730"/>
            <a:ext cx="11449878" cy="5615609"/>
          </a:xfrm>
        </p:spPr>
        <p:txBody>
          <a:bodyPr>
            <a:normAutofit/>
          </a:bodyPr>
          <a:lstStyle/>
          <a:p>
            <a:pPr marL="0" indent="0" algn="ctr">
              <a:buNone/>
            </a:pPr>
            <a:r>
              <a:rPr lang="sv-SE" sz="5000" dirty="0">
                <a:solidFill>
                  <a:srgbClr val="0070C0"/>
                </a:solidFill>
              </a:rPr>
              <a:t>Agreements from the 1st GTW session</a:t>
            </a:r>
          </a:p>
          <a:p>
            <a:pPr marL="0" indent="0" algn="ctr">
              <a:buNone/>
            </a:pPr>
            <a:r>
              <a:rPr lang="sv-SE" sz="5000" dirty="0">
                <a:solidFill>
                  <a:srgbClr val="00B050"/>
                </a:solidFill>
              </a:rPr>
              <a:t>Agreements from the 1st round</a:t>
            </a:r>
          </a:p>
          <a:p>
            <a:pPr marL="0" indent="0" algn="ctr">
              <a:buNone/>
            </a:pPr>
            <a:r>
              <a:rPr lang="sv-SE" sz="5000" dirty="0"/>
              <a:t>Agreements from the 2nd round</a:t>
            </a:r>
          </a:p>
        </p:txBody>
      </p:sp>
    </p:spTree>
    <p:extLst>
      <p:ext uri="{BB962C8B-B14F-4D97-AF65-F5344CB8AC3E}">
        <p14:creationId xmlns:p14="http://schemas.microsoft.com/office/powerpoint/2010/main" val="1271365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24F19-E952-42A9-871B-ABD0C214B6F8}"/>
              </a:ext>
            </a:extLst>
          </p:cNvPr>
          <p:cNvSpPr>
            <a:spLocks noGrp="1"/>
          </p:cNvSpPr>
          <p:nvPr>
            <p:ph type="title"/>
          </p:nvPr>
        </p:nvSpPr>
        <p:spPr/>
        <p:txBody>
          <a:bodyPr/>
          <a:lstStyle/>
          <a:p>
            <a:r>
              <a:rPr lang="en-GB" dirty="0"/>
              <a:t>Availability of SSB occasions for CBD  </a:t>
            </a:r>
            <a:endParaRPr lang="sv-SE" dirty="0"/>
          </a:p>
        </p:txBody>
      </p:sp>
      <p:sp>
        <p:nvSpPr>
          <p:cNvPr id="3" name="Content Placeholder 2">
            <a:extLst>
              <a:ext uri="{FF2B5EF4-FFF2-40B4-BE49-F238E27FC236}">
                <a16:creationId xmlns:a16="http://schemas.microsoft.com/office/drawing/2014/main" id="{6C41F8FB-D764-4BC4-9D40-5839462BC1FC}"/>
              </a:ext>
            </a:extLst>
          </p:cNvPr>
          <p:cNvSpPr>
            <a:spLocks noGrp="1"/>
          </p:cNvSpPr>
          <p:nvPr>
            <p:ph idx="1"/>
          </p:nvPr>
        </p:nvSpPr>
        <p:spPr/>
        <p:txBody>
          <a:bodyPr>
            <a:normAutofit/>
          </a:bodyPr>
          <a:lstStyle/>
          <a:p>
            <a:endParaRPr lang="en-GB" sz="2200" dirty="0">
              <a:solidFill>
                <a:srgbClr val="00B050"/>
              </a:solidFill>
            </a:endParaRPr>
          </a:p>
          <a:p>
            <a:r>
              <a:rPr lang="en-US" dirty="0">
                <a:solidFill>
                  <a:srgbClr val="00B050"/>
                </a:solidFill>
              </a:rPr>
              <a:t>For CBD, the UE, which is configured in DRX, is not required to determine the availability of SSB occasions more frequent than:</a:t>
            </a:r>
          </a:p>
          <a:p>
            <a:pPr lvl="1"/>
            <a:r>
              <a:rPr lang="en-US" dirty="0">
                <a:solidFill>
                  <a:srgbClr val="00B050"/>
                </a:solidFill>
              </a:rPr>
              <a:t>Once per Max(25ms, P* TSSB) if TDRX ≤ 320ms</a:t>
            </a:r>
          </a:p>
          <a:p>
            <a:pPr lvl="1"/>
            <a:r>
              <a:rPr lang="en-US" dirty="0">
                <a:solidFill>
                  <a:srgbClr val="00B050"/>
                </a:solidFill>
              </a:rPr>
              <a:t>Once per P* TDRX if TDRX &gt; 320ms. </a:t>
            </a:r>
            <a:endParaRPr lang="sv-SE" dirty="0">
              <a:solidFill>
                <a:srgbClr val="00B050"/>
              </a:solidFill>
            </a:endParaRPr>
          </a:p>
        </p:txBody>
      </p:sp>
    </p:spTree>
    <p:extLst>
      <p:ext uri="{BB962C8B-B14F-4D97-AF65-F5344CB8AC3E}">
        <p14:creationId xmlns:p14="http://schemas.microsoft.com/office/powerpoint/2010/main" val="2366213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24F19-E952-42A9-871B-ABD0C214B6F8}"/>
              </a:ext>
            </a:extLst>
          </p:cNvPr>
          <p:cNvSpPr>
            <a:spLocks noGrp="1"/>
          </p:cNvSpPr>
          <p:nvPr>
            <p:ph type="title"/>
          </p:nvPr>
        </p:nvSpPr>
        <p:spPr/>
        <p:txBody>
          <a:bodyPr/>
          <a:lstStyle/>
          <a:p>
            <a:r>
              <a:rPr lang="en-GB" dirty="0"/>
              <a:t>Availability of SSB occasions for RLM/BFD/L1-RSRP</a:t>
            </a:r>
            <a:endParaRPr lang="sv-SE" dirty="0"/>
          </a:p>
        </p:txBody>
      </p:sp>
      <p:sp>
        <p:nvSpPr>
          <p:cNvPr id="3" name="Content Placeholder 2">
            <a:extLst>
              <a:ext uri="{FF2B5EF4-FFF2-40B4-BE49-F238E27FC236}">
                <a16:creationId xmlns:a16="http://schemas.microsoft.com/office/drawing/2014/main" id="{6C41F8FB-D764-4BC4-9D40-5839462BC1FC}"/>
              </a:ext>
            </a:extLst>
          </p:cNvPr>
          <p:cNvSpPr>
            <a:spLocks noGrp="1"/>
          </p:cNvSpPr>
          <p:nvPr>
            <p:ph idx="1"/>
          </p:nvPr>
        </p:nvSpPr>
        <p:spPr/>
        <p:txBody>
          <a:bodyPr>
            <a:normAutofit/>
          </a:bodyPr>
          <a:lstStyle/>
          <a:p>
            <a:r>
              <a:rPr lang="en-US" dirty="0">
                <a:solidFill>
                  <a:srgbClr val="00B050"/>
                </a:solidFill>
              </a:rPr>
              <a:t>FFS: whether to consider P factor for RLM/BFD/L1-RSRP </a:t>
            </a:r>
            <a:endParaRPr lang="en-GB" dirty="0">
              <a:solidFill>
                <a:srgbClr val="00B050"/>
              </a:solidFill>
            </a:endParaRPr>
          </a:p>
        </p:txBody>
      </p:sp>
    </p:spTree>
    <p:extLst>
      <p:ext uri="{BB962C8B-B14F-4D97-AF65-F5344CB8AC3E}">
        <p14:creationId xmlns:p14="http://schemas.microsoft.com/office/powerpoint/2010/main" val="80584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11027-36F4-4EAF-A704-B10E8194C248}"/>
              </a:ext>
            </a:extLst>
          </p:cNvPr>
          <p:cNvSpPr>
            <a:spLocks noGrp="1"/>
          </p:cNvSpPr>
          <p:nvPr>
            <p:ph type="title"/>
          </p:nvPr>
        </p:nvSpPr>
        <p:spPr/>
        <p:txBody>
          <a:bodyPr/>
          <a:lstStyle/>
          <a:p>
            <a:r>
              <a:rPr lang="en-US" dirty="0"/>
              <a:t>Interruptions requirements during </a:t>
            </a:r>
            <a:r>
              <a:rPr lang="en-US" dirty="0" err="1"/>
              <a:t>SCell</a:t>
            </a:r>
            <a:r>
              <a:rPr lang="en-US" dirty="0"/>
              <a:t> activation</a:t>
            </a:r>
            <a:endParaRPr lang="sv-SE" dirty="0"/>
          </a:p>
        </p:txBody>
      </p:sp>
      <p:sp>
        <p:nvSpPr>
          <p:cNvPr id="3" name="Content Placeholder 2">
            <a:extLst>
              <a:ext uri="{FF2B5EF4-FFF2-40B4-BE49-F238E27FC236}">
                <a16:creationId xmlns:a16="http://schemas.microsoft.com/office/drawing/2014/main" id="{0F88CC38-9F08-4FD9-9A2C-C14B692FF9CA}"/>
              </a:ext>
            </a:extLst>
          </p:cNvPr>
          <p:cNvSpPr>
            <a:spLocks noGrp="1"/>
          </p:cNvSpPr>
          <p:nvPr>
            <p:ph idx="1"/>
          </p:nvPr>
        </p:nvSpPr>
        <p:spPr/>
        <p:txBody>
          <a:bodyPr/>
          <a:lstStyle/>
          <a:p>
            <a:r>
              <a:rPr lang="en-US" dirty="0"/>
              <a:t>For intra-band and inter-band CA allow single interruption on the victim CCs, but allow performance degradation on the active serving cell in the same band with being-activated unknown </a:t>
            </a:r>
            <a:r>
              <a:rPr lang="en-US" dirty="0" err="1"/>
              <a:t>SCell</a:t>
            </a:r>
            <a:r>
              <a:rPr lang="en-US" dirty="0"/>
              <a:t> and when L</a:t>
            </a:r>
            <a:r>
              <a:rPr lang="en-US" baseline="-25000" dirty="0"/>
              <a:t>3,1</a:t>
            </a:r>
            <a:r>
              <a:rPr lang="en-US" dirty="0"/>
              <a:t> &gt; 0</a:t>
            </a:r>
            <a:endParaRPr lang="sv-SE" dirty="0"/>
          </a:p>
          <a:p>
            <a:endParaRPr lang="sv-SE" dirty="0"/>
          </a:p>
        </p:txBody>
      </p:sp>
    </p:spTree>
    <p:extLst>
      <p:ext uri="{BB962C8B-B14F-4D97-AF65-F5344CB8AC3E}">
        <p14:creationId xmlns:p14="http://schemas.microsoft.com/office/powerpoint/2010/main" val="16357929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5077B-4D86-468B-9C88-114700392EFE}"/>
              </a:ext>
            </a:extLst>
          </p:cNvPr>
          <p:cNvSpPr>
            <a:spLocks noGrp="1"/>
          </p:cNvSpPr>
          <p:nvPr>
            <p:ph type="title"/>
          </p:nvPr>
        </p:nvSpPr>
        <p:spPr/>
        <p:txBody>
          <a:bodyPr/>
          <a:lstStyle/>
          <a:p>
            <a:r>
              <a:rPr lang="en-US" dirty="0"/>
              <a:t>Interruptions during </a:t>
            </a:r>
            <a:r>
              <a:rPr lang="en-US" dirty="0" err="1"/>
              <a:t>SCell</a:t>
            </a:r>
            <a:r>
              <a:rPr lang="en-US" dirty="0"/>
              <a:t> activation for inter-band CA with target Cell known</a:t>
            </a:r>
            <a:endParaRPr lang="sv-SE" dirty="0"/>
          </a:p>
        </p:txBody>
      </p:sp>
      <p:sp>
        <p:nvSpPr>
          <p:cNvPr id="3" name="Content Placeholder 2">
            <a:extLst>
              <a:ext uri="{FF2B5EF4-FFF2-40B4-BE49-F238E27FC236}">
                <a16:creationId xmlns:a16="http://schemas.microsoft.com/office/drawing/2014/main" id="{66337FF8-082E-48F4-B92C-F077F4ED1109}"/>
              </a:ext>
            </a:extLst>
          </p:cNvPr>
          <p:cNvSpPr>
            <a:spLocks noGrp="1"/>
          </p:cNvSpPr>
          <p:nvPr>
            <p:ph idx="1"/>
          </p:nvPr>
        </p:nvSpPr>
        <p:spPr/>
        <p:txBody>
          <a:bodyPr>
            <a:normAutofit/>
          </a:bodyPr>
          <a:lstStyle/>
          <a:p>
            <a:r>
              <a:rPr lang="en-US" dirty="0"/>
              <a:t>A single interruption applies to any victim cell outside the band with the </a:t>
            </a:r>
            <a:r>
              <a:rPr lang="en-US" dirty="0" err="1"/>
              <a:t>SCell</a:t>
            </a:r>
            <a:r>
              <a:rPr lang="en-US" dirty="0"/>
              <a:t> being activated</a:t>
            </a:r>
            <a:endParaRPr lang="sv-SE" dirty="0"/>
          </a:p>
        </p:txBody>
      </p:sp>
    </p:spTree>
    <p:extLst>
      <p:ext uri="{BB962C8B-B14F-4D97-AF65-F5344CB8AC3E}">
        <p14:creationId xmlns:p14="http://schemas.microsoft.com/office/powerpoint/2010/main" val="16992335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fontScale="90000"/>
          </a:bodyPr>
          <a:lstStyle/>
          <a:p>
            <a:r>
              <a:rPr lang="en-US" dirty="0"/>
              <a:t>Timing: </a:t>
            </a:r>
            <a:r>
              <a:rPr lang="en-GB" dirty="0"/>
              <a:t>Definition of the reference cell which is not available, with respect to DRX and MGs</a:t>
            </a:r>
            <a:br>
              <a:rPr lang="sv-SE" dirty="0"/>
            </a:b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0" y="1132114"/>
            <a:ext cx="12192000" cy="57258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dirty="0">
                <a:solidFill>
                  <a:srgbClr val="0070C0"/>
                </a:solidFill>
              </a:rPr>
              <a:t>In the requirements of clause 7.1.2, the term reference cell on a carrier frequency subject to CCA is not available at the UE refers to when at least one SSB is configured by </a:t>
            </a:r>
            <a:r>
              <a:rPr lang="en-US" dirty="0" err="1">
                <a:solidFill>
                  <a:srgbClr val="0070C0"/>
                </a:solidFill>
              </a:rPr>
              <a:t>gNB</a:t>
            </a:r>
            <a:r>
              <a:rPr lang="en-US" dirty="0">
                <a:solidFill>
                  <a:srgbClr val="0070C0"/>
                </a:solidFill>
              </a:rPr>
              <a:t>, but the first two successive candidate SSB positions for the same SSB index within the discovery burst transmission window are not available during at least one discovery burst transmission window, at the UE due to DL CCA failures at </a:t>
            </a:r>
            <a:r>
              <a:rPr lang="en-US" dirty="0" err="1">
                <a:solidFill>
                  <a:srgbClr val="0070C0"/>
                </a:solidFill>
              </a:rPr>
              <a:t>gNB</a:t>
            </a:r>
            <a:r>
              <a:rPr lang="en-US" dirty="0">
                <a:solidFill>
                  <a:srgbClr val="0070C0"/>
                </a:solidFill>
              </a:rPr>
              <a:t> during the last X </a:t>
            </a:r>
            <a:r>
              <a:rPr lang="en-US" dirty="0" err="1">
                <a:solidFill>
                  <a:srgbClr val="0070C0"/>
                </a:solidFill>
              </a:rPr>
              <a:t>ms</a:t>
            </a:r>
            <a:r>
              <a:rPr lang="en-US" dirty="0">
                <a:solidFill>
                  <a:srgbClr val="0070C0"/>
                </a:solidFill>
              </a:rPr>
              <a:t>; otherwise the reference cell on the carrier frequency subject to CCA is considered as available at the UE.</a:t>
            </a:r>
          </a:p>
          <a:p>
            <a:pPr lvl="1"/>
            <a:r>
              <a:rPr lang="sv-SE" dirty="0">
                <a:solidFill>
                  <a:srgbClr val="0070C0"/>
                </a:solidFill>
              </a:rPr>
              <a:t>X = 1280ms.</a:t>
            </a:r>
          </a:p>
          <a:p>
            <a:pPr lvl="0"/>
            <a:endParaRPr lang="sv-SE" dirty="0">
              <a:solidFill>
                <a:srgbClr val="0070C0"/>
              </a:solidFill>
            </a:endParaRPr>
          </a:p>
        </p:txBody>
      </p:sp>
    </p:spTree>
    <p:extLst>
      <p:ext uri="{BB962C8B-B14F-4D97-AF65-F5344CB8AC3E}">
        <p14:creationId xmlns:p14="http://schemas.microsoft.com/office/powerpoint/2010/main" val="27188779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6" ma:contentTypeDescription="Create a new document." ma:contentTypeScope="" ma:versionID="42eac07579fb97b12e2e183aa4c03323">
  <xsd:schema xmlns:xsd="http://www.w3.org/2001/XMLSchema" xmlns:xs="http://www.w3.org/2001/XMLSchema" xmlns:p="http://schemas.microsoft.com/office/2006/metadata/properties" xmlns:ns1="http://schemas.microsoft.com/sharepoint/v3" xmlns:ns2="2f282d3b-eb4a-4b09-b61f-b9593442e286" xmlns:ns3="9b239327-9e80-40e4-b1b7-4394fed77a33" targetNamespace="http://schemas.microsoft.com/office/2006/metadata/properties" ma:root="true" ma:fieldsID="c82d3d0d0f48694c18e4f96ddf926fdb" ns1:_="" ns2:_="" ns3:_="">
    <xsd:import namespace="http://schemas.microsoft.com/sharepoint/v3"/>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Props1.xml><?xml version="1.0" encoding="utf-8"?>
<ds:datastoreItem xmlns:ds="http://schemas.openxmlformats.org/officeDocument/2006/customXml" ds:itemID="{E6E3057A-45FE-4CCC-821A-FD1D30E67A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C3E485D-3316-4F85-BAF5-9F4A25E6627B}">
  <ds:schemaRefs>
    <ds:schemaRef ds:uri="http://schemas.microsoft.com/sharepoint/v3/contenttype/forms"/>
  </ds:schemaRefs>
</ds:datastoreItem>
</file>

<file path=customXml/itemProps3.xml><?xml version="1.0" encoding="utf-8"?>
<ds:datastoreItem xmlns:ds="http://schemas.openxmlformats.org/officeDocument/2006/customXml" ds:itemID="{28C9B07D-80CF-493C-9FC6-2157EC2D6080}">
  <ds:schemaRefs>
    <ds:schemaRef ds:uri="http://schemas.microsoft.com/office/2006/metadata/properties"/>
    <ds:schemaRef ds:uri="http://schemas.microsoft.com/office/infopath/2007/PartnerControls"/>
    <ds:schemaRef ds:uri="http://schemas.microsoft.com/sharepoint/v3"/>
    <ds:schemaRef ds:uri="2f282d3b-eb4a-4b09-b61f-b9593442e286"/>
  </ds:schemaRefs>
</ds:datastoreItem>
</file>

<file path=docProps/app.xml><?xml version="1.0" encoding="utf-8"?>
<Properties xmlns="http://schemas.openxmlformats.org/officeDocument/2006/extended-properties" xmlns:vt="http://schemas.openxmlformats.org/officeDocument/2006/docPropsVTypes">
  <TotalTime>18679</TotalTime>
  <Words>336</Words>
  <Application>Microsoft Office PowerPoint</Application>
  <PresentationFormat>Widescreen</PresentationFormat>
  <Paragraphs>22</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WF on NR-U RRM Core Requirements  All agreements in RAN4#99-e in email thread: [99-e][209] NR_unlic_RRM_1</vt:lpstr>
      <vt:lpstr>PowerPoint Presentation</vt:lpstr>
      <vt:lpstr>Availability of SSB occasions for CBD  </vt:lpstr>
      <vt:lpstr>Availability of SSB occasions for RLM/BFD/L1-RSRP</vt:lpstr>
      <vt:lpstr>Interruptions requirements during SCell activation</vt:lpstr>
      <vt:lpstr>Interruptions during SCell activation for inter-band CA with target Cell known</vt:lpstr>
      <vt:lpstr>Timing: Definition of the reference cell which is not available, with respect to DRX and MGs </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keywords>CTPClassification=CTP_NT</cp:keywords>
  <cp:lastModifiedBy>Santhan Thangarasa</cp:lastModifiedBy>
  <cp:revision>2506</cp:revision>
  <dcterms:created xsi:type="dcterms:W3CDTF">2016-04-13T15:12:29Z</dcterms:created>
  <dcterms:modified xsi:type="dcterms:W3CDTF">2021-05-26T18:45:13Z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y fmtid="{D5CDD505-2E9C-101B-9397-08002B2CF9AE}" pid="10" name="TitusGUID">
    <vt:lpwstr>d13d0c97-1544-48d9-94ae-758c3fa742a4</vt:lpwstr>
  </property>
  <property fmtid="{D5CDD505-2E9C-101B-9397-08002B2CF9AE}" pid="11" name="CTP_TimeStamp">
    <vt:lpwstr>2018-05-24 00:15:42Z</vt:lpwstr>
  </property>
  <property fmtid="{D5CDD505-2E9C-101B-9397-08002B2CF9AE}" pid="12" name="CTP_BU">
    <vt:lpwstr>NA</vt:lpwstr>
  </property>
  <property fmtid="{D5CDD505-2E9C-101B-9397-08002B2CF9AE}" pid="13" name="CTP_IDSID">
    <vt:lpwstr>NA</vt:lpwstr>
  </property>
  <property fmtid="{D5CDD505-2E9C-101B-9397-08002B2CF9AE}" pid="14" name="CTP_WWID">
    <vt:lpwstr>NA</vt:lpwstr>
  </property>
  <property fmtid="{D5CDD505-2E9C-101B-9397-08002B2CF9AE}" pid="15" name="CTPClassification">
    <vt:lpwstr>CTP_NT</vt:lpwstr>
  </property>
  <property fmtid="{D5CDD505-2E9C-101B-9397-08002B2CF9AE}" pid="16" name="ContentTypeId">
    <vt:lpwstr>0x010100F3E9551B3FDDA24EBF0A209BAAD637CA</vt:lpwstr>
  </property>
</Properties>
</file>