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1" r:id="rId3"/>
    <p:sldId id="269" r:id="rId4"/>
    <p:sldId id="270" r:id="rId5"/>
    <p:sldId id="264" r:id="rId6"/>
    <p:sldId id="26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955" autoAdjust="0"/>
  </p:normalViewPr>
  <p:slideViewPr>
    <p:cSldViewPr snapToGrid="0">
      <p:cViewPr varScale="1">
        <p:scale>
          <a:sx n="64" d="100"/>
          <a:sy n="64" d="100"/>
        </p:scale>
        <p:origin x="7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D6C38-96E0-402F-BFB4-F46096EF2A67}" type="datetimeFigureOut">
              <a:rPr lang="zh-CN" altLang="en-US" smtClean="0"/>
              <a:t>2021-05-27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2E5BA-3002-4E05-BFB9-99FFA9227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50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299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08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72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pPr/>
              <a:t>5/27/2021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917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/>
              <a:t>3GPP TSG-RAN WG4 Meeting # 99-e 				                         R4-2108082</a:t>
            </a:r>
          </a:p>
          <a:p>
            <a:pPr algn="l"/>
            <a:r>
              <a:rPr lang="en-US" altLang="zh-CN" b="1" dirty="0"/>
              <a:t>Electronic Meeting, May 19-27, 2021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3320995" y="2480940"/>
            <a:ext cx="50549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dirty="0"/>
              <a:t>WF on Repeater Classes and Types</a:t>
            </a:r>
            <a:endParaRPr lang="en-GB" altLang="zh-CN" sz="2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classes for DL (access link)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051" y="1225097"/>
            <a:ext cx="10515600" cy="571303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at least 2 classes as the baseline for at least FR1 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 introduce for FR2 if there is any differentiation in DL related requirements between the scenarios/classes. If no requirement differentiation between scenarios, no need for FR2 downlink scenarios/classes.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for [Local area/Pico deployment] shall be introduced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FFS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whether [Medium/Micro] ,[wide area/Macro] and /or [Home/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Femto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can be introduced  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on 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differentiate the 2 (or 3) classes: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 similar </a:t>
            </a:r>
            <a:r>
              <a:rPr lang="en-US" altLang="zh-CN" sz="160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approach as BS/IAB class definition with deployment scenario (e.g. Local Area, Medium Range, Wide Area); Further discuss the associated deployment scenario with Repeater class definition 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a 3rd class is also needed depending on whether FR1 (or FR2).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on co-existence of the proposed classes</a:t>
            </a:r>
          </a:p>
        </p:txBody>
      </p:sp>
    </p:spTree>
    <p:extLst>
      <p:ext uri="{BB962C8B-B14F-4D97-AF65-F5344CB8AC3E}">
        <p14:creationId xmlns:p14="http://schemas.microsoft.com/office/powerpoint/2010/main" val="4077500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Classes for </a:t>
            </a:r>
            <a:r>
              <a:rPr lang="en-US" altLang="zh-CN" dirty="0" err="1"/>
              <a:t>FR1</a:t>
            </a:r>
            <a:r>
              <a:rPr lang="en-US" altLang="zh-CN" dirty="0"/>
              <a:t> </a:t>
            </a:r>
            <a:r>
              <a:rPr lang="en-US" altLang="zh-CN" dirty="0" err="1"/>
              <a:t>FDD</a:t>
            </a:r>
            <a:r>
              <a:rPr lang="en-US" altLang="zh-CN" dirty="0"/>
              <a:t>/</a:t>
            </a:r>
            <a:r>
              <a:rPr lang="en-US" altLang="zh-CN" dirty="0" err="1"/>
              <a:t>TDD</a:t>
            </a:r>
            <a:r>
              <a:rPr lang="en-US" altLang="zh-CN" dirty="0"/>
              <a:t> UL (backhaul link)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2007" y="1569918"/>
            <a:ext cx="11180893" cy="440667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at least 2 classes as the baseline</a:t>
            </a:r>
          </a:p>
          <a:p>
            <a:pPr lvl="1">
              <a:lnSpc>
                <a:spcPct val="150000"/>
              </a:lnSpc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for [LA/Pico deployment] will be included</a:t>
            </a:r>
          </a:p>
          <a:p>
            <a:pPr lvl="1">
              <a:lnSpc>
                <a:spcPct val="150000"/>
              </a:lnSpc>
            </a:pP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FFS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other class(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>
              <a:lnSpc>
                <a:spcPct val="150000"/>
              </a:lnSpc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principle of how to define/differentiate class also apply for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FR1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TDD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UL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on 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differentiate the 2 classes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 similar approach as IAB class definition with deployment scenario description (e.g. planned/unplanned with a subset of WA/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/LA) ; Further discuss the associated deployment scenario with Repeater UL class definition 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a 3rd class is also needed.</a:t>
            </a:r>
          </a:p>
          <a:p>
            <a:pPr lvl="1">
              <a:lnSpc>
                <a:spcPct val="150000"/>
              </a:lnSpc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115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Classes for FR2 UL (backhaul link)</a:t>
            </a:r>
            <a:endParaRPr 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AE04E74-ED6A-4048-91D4-C1FD81205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007" y="1481808"/>
            <a:ext cx="11180893" cy="440667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 two classes, one class with maximum power limited by PC1 and the other without power limit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on how to define class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Similar approach to IAB; i.e. formal class definition (e.g. MR) with deployment scenario description (e.g. planned/unplanned); Further discuss the associated deployment scenario with Repeater UL class definition </a:t>
            </a:r>
          </a:p>
        </p:txBody>
      </p:sp>
    </p:spTree>
    <p:extLst>
      <p:ext uri="{BB962C8B-B14F-4D97-AF65-F5344CB8AC3E}">
        <p14:creationId xmlns:p14="http://schemas.microsoft.com/office/powerpoint/2010/main" val="1020004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relationship between repeater classes for DL and UL TX</a:t>
            </a:r>
            <a:endParaRPr 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A63E36-6C8B-4CAC-8B7F-1D2B64992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705" y="1810938"/>
            <a:ext cx="10515600" cy="4834959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UL(BS side for UL transmission ) and DL (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UE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side for DL transmission) classes(or what definition/differentiation will be used) are decoupled. 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if receiver requirements also need to be differentiated.</a:t>
            </a:r>
          </a:p>
        </p:txBody>
      </p:sp>
    </p:spTree>
    <p:extLst>
      <p:ext uri="{BB962C8B-B14F-4D97-AF65-F5344CB8AC3E}">
        <p14:creationId xmlns:p14="http://schemas.microsoft.com/office/powerpoint/2010/main" val="2262071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altLang="zh-CN" dirty="0"/>
              <a:t>repeater types</a:t>
            </a:r>
            <a:endParaRPr 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3A63E36-6C8B-4CAC-8B7F-1D2B64992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705" y="1810938"/>
            <a:ext cx="10515600" cy="4872769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Introduce types 1-C and 2-O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discuss if 1-H or 1-O is also needed or at least try to have some decision criteria for introduction of 1-H; and make decision on the necessity of introduction of  1-H and 1-O in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-17 repeater WI in August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RAN4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meeting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21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</TotalTime>
  <Words>506</Words>
  <Application>Microsoft Office PowerPoint</Application>
  <PresentationFormat>Widescreen</PresentationFormat>
  <Paragraphs>37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等线</vt:lpstr>
      <vt:lpstr>Arial</vt:lpstr>
      <vt:lpstr>Calibri</vt:lpstr>
      <vt:lpstr>Calibri Light</vt:lpstr>
      <vt:lpstr>Times New Roman</vt:lpstr>
      <vt:lpstr>Office 主题</vt:lpstr>
      <vt:lpstr>WF on Repeater Classes and Types</vt:lpstr>
      <vt:lpstr>WF on repeater classes for DL (access link)</vt:lpstr>
      <vt:lpstr>WF on repeater Classes for FR1 FDD/TDD UL (backhaul link)</vt:lpstr>
      <vt:lpstr>WF on repeater Classes for FR2 UL (backhaul link)</vt:lpstr>
      <vt:lpstr>WF on relationship between repeater classes for DL and UL TX</vt:lpstr>
      <vt:lpstr>WF on repeater types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Repeater Classes and Types</dc:title>
  <dc:creator>Lahteensuo, Toni (Nokia - FI/Espoo)</dc:creator>
  <cp:lastModifiedBy>chunxia-CMCC</cp:lastModifiedBy>
  <cp:revision>27</cp:revision>
  <dcterms:created xsi:type="dcterms:W3CDTF">2020-05-29T04:11:58Z</dcterms:created>
  <dcterms:modified xsi:type="dcterms:W3CDTF">2021-05-27T02:39:53Z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(3)rYrer7QhTaNrR6DbO29xkbuMYudt3k+wb7HWIl7dInNh+POrpNVvcmyvaxndvn6A4rRmGk9J
m1GJoc1AxWxalJb4SR6WSOrD2KGN24WVPDffiKJHUgE2Oyk3iXlkqI5mKYukSXk9cFXM1o0R
qHlvXiKDr+yPoU5i9yEbqXcqByIdvc8By4Rg9WVdvm5ofOAhf/g8SyPqFP7SK3xU4w/1Rb+e
EEjlSROeSe7GB2TAKs</vt:lpwstr>
  </property>
  <property fmtid="{D5CDD505-2E9C-101B-9397-08002B2CF9AE}" pid="3" name="_2015_ms_pID_7253431">
    <vt:lpwstr>1ND3ol4yHGtbgb498umaUMiUoyA48xrCgsWqOOZcDCsifr+CkTJfIQ
psM0k0b5H0oZw7LMOiBjVwOWtdIh286qR14BNTH0PqZXtf/KRftQ0xgV3oU1Azj0FnegekO3
Vjg4sScFugFnEr2PYxLwTTxpuZo1bBpU4TR8EQf5tKw1IuQASvi0QUfVtTa9jpVHX5XZusvQ
7Al6sMB5r0SuAwJkMpS4poT7jP07UWrmgR3S</vt:lpwstr>
  </property>
  <property fmtid="{D5CDD505-2E9C-101B-9397-08002B2CF9AE}" pid="4" name="_2015_ms_pID_7253432">
    <vt:lpwstr>uQ==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1604413836</vt:lpwstr>
  </property>
  <property fmtid="{D5CDD505-2E9C-101B-9397-08002B2CF9AE}" pid="9" name="NSCPROP_SA">
    <vt:lpwstr>C:\Users\Administrator\AppData\Local\Temp\BNZ.60ae3935114b6ff3\R4-2108627.pptx</vt:lpwstr>
  </property>
</Properties>
</file>