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4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05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33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2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5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405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265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7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5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0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55F8D-9846-4BA6-8C21-D10605C32874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6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 impact to RF requirements for </a:t>
            </a:r>
            <a:r>
              <a:rPr lang="en-US" altLang="zh-CN" dirty="0" err="1"/>
              <a:t>FeMIMO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Samsung</a:t>
            </a:r>
            <a:endParaRPr lang="zh-CN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475739" y="332216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99-e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May 19-27,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</a:t>
            </a:r>
            <a:r>
              <a:rPr lang="en-US" sz="1600" b="1" dirty="0" smtClean="0">
                <a:latin typeface="+mj-ea"/>
                <a:ea typeface="+mj-ea"/>
              </a:rPr>
              <a:t>9.18.1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9672851" y="219459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smtClean="0">
                <a:latin typeface="+mj-ea"/>
                <a:ea typeface="+mj-ea"/>
              </a:rPr>
              <a:t>R4-2107882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8959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en-US" altLang="zh-CN" dirty="0"/>
              <a:t>No transmission requirements will be specified for multi-panel UE in Rel-17 </a:t>
            </a:r>
            <a:r>
              <a:rPr lang="en-US" altLang="zh-CN" dirty="0" err="1"/>
              <a:t>FeMIMO</a:t>
            </a:r>
            <a:r>
              <a:rPr lang="en-US" altLang="zh-CN" dirty="0"/>
              <a:t> WI </a:t>
            </a:r>
            <a:endParaRPr lang="zh-CN" altLang="zh-CN" dirty="0"/>
          </a:p>
          <a:p>
            <a:pPr lvl="0" hangingPunct="0"/>
            <a:r>
              <a:rPr lang="en-US" altLang="zh-CN" dirty="0"/>
              <a:t>RAN4 will further study if any impact to the reception requirements for multi-panel UE in Rel-17 </a:t>
            </a:r>
            <a:r>
              <a:rPr lang="en-US" altLang="zh-CN" dirty="0" err="1"/>
              <a:t>FeMIMO</a:t>
            </a:r>
            <a:r>
              <a:rPr lang="en-US" altLang="zh-CN" dirty="0"/>
              <a:t> </a:t>
            </a:r>
            <a:r>
              <a:rPr lang="en-US" altLang="zh-CN" dirty="0" smtClean="0"/>
              <a:t>WI considering RAN1 status</a:t>
            </a:r>
            <a:endParaRPr lang="zh-CN" altLang="zh-CN" dirty="0"/>
          </a:p>
          <a:p>
            <a:pPr lvl="0" hangingPunct="0"/>
            <a:r>
              <a:rPr lang="en-US" altLang="zh-CN" dirty="0"/>
              <a:t>RAN4 will further study the UE RF requirements impact for MPE </a:t>
            </a:r>
            <a:r>
              <a:rPr lang="en-US" altLang="zh-CN" dirty="0" smtClean="0"/>
              <a:t>mitigation. </a:t>
            </a:r>
            <a:r>
              <a:rPr lang="en-US" altLang="zh-CN" dirty="0"/>
              <a:t>Companies are encouraged to provide the initial analysis for UE RF impact for MPE in the next RAN4 meeting considering the latest RAN1 progress </a:t>
            </a:r>
            <a:r>
              <a:rPr lang="en-US" altLang="zh-CN" dirty="0" smtClean="0"/>
              <a:t>considering </a:t>
            </a:r>
            <a:r>
              <a:rPr lang="en-US" altLang="zh-CN" smtClean="0"/>
              <a:t>RAN1 status</a:t>
            </a:r>
            <a:endParaRPr lang="zh-CN" altLang="zh-CN" dirty="0"/>
          </a:p>
          <a:p>
            <a:pPr lvl="0" hangingPunct="0"/>
            <a:r>
              <a:rPr lang="en-US" altLang="zh-CN" dirty="0"/>
              <a:t>No UE RF impact for CSI enhancement and link recovery for FR2 serving cells in Rel-17 </a:t>
            </a:r>
            <a:r>
              <a:rPr lang="en-US" altLang="zh-CN" dirty="0" err="1"/>
              <a:t>FeMIMO</a:t>
            </a:r>
            <a:r>
              <a:rPr lang="en-US" altLang="zh-CN" dirty="0"/>
              <a:t> WI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0893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122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WF on  impact to RF requirements for FeMIMO</vt:lpstr>
      <vt:lpstr>WF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 impact to RF requirements for FeMIMO</dc:title>
  <dc:creator>Samsung - Xutao</dc:creator>
  <cp:lastModifiedBy>Samsung - Xutao</cp:lastModifiedBy>
  <cp:revision>2</cp:revision>
  <dcterms:created xsi:type="dcterms:W3CDTF">2021-05-25T14:48:01Z</dcterms:created>
  <dcterms:modified xsi:type="dcterms:W3CDTF">2021-05-26T03:57:27Z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D:\RAN4\TSGRAN4_99e\Inbox\[148] FeMIMO RF\R4-2107882 WF on  impact to RF requirements for FeMIMO.pptx</vt:lpwstr>
  </property>
</Properties>
</file>