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4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7" autoAdjust="0"/>
    <p:restoredTop sz="97874" autoAdjust="0"/>
  </p:normalViewPr>
  <p:slideViewPr>
    <p:cSldViewPr snapToGrid="0">
      <p:cViewPr>
        <p:scale>
          <a:sx n="50" d="100"/>
          <a:sy n="50" d="100"/>
        </p:scale>
        <p:origin x="-320" y="-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D67D9-4C98-47EB-898D-42F1EC6DE859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70A37E-9F04-4853-8F32-37706BADE3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72827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70A37E-9F04-4853-8F32-37706BADE30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01998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=""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=""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=""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=""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=""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=""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=""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=""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=""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=""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=""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=""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=""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=""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WF on </a:t>
            </a:r>
            <a:r>
              <a:rPr lang="en-GB" altLang="zh-CN" dirty="0" err="1" smtClean="0"/>
              <a:t>Tx</a:t>
            </a:r>
            <a:r>
              <a:rPr lang="en-GB" altLang="zh-CN" dirty="0" smtClean="0"/>
              <a:t> power tolerance for PC2 n34 and n39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=""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2439" y="4190434"/>
            <a:ext cx="9144000" cy="1655762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Moderator (</a:t>
            </a:r>
            <a:r>
              <a:rPr lang="en-US" altLang="ja-JP" sz="3200" dirty="0"/>
              <a:t>CMCC</a:t>
            </a:r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353083" y="596749"/>
            <a:ext cx="112864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zh-CN" b="1" dirty="0" smtClean="0"/>
              <a:t>3GPP TSG-RAN WG4 Meeting # 99-e	                                                                   </a:t>
            </a:r>
            <a:r>
              <a:rPr lang="en-GB" altLang="zh-CN" b="1" dirty="0" smtClean="0"/>
              <a:t>R4-2107829</a:t>
            </a:r>
            <a:endParaRPr lang="zh-CN" altLang="zh-CN" b="1" dirty="0" smtClean="0"/>
          </a:p>
          <a:p>
            <a:r>
              <a:rPr lang="pt-BR" altLang="zh-CN" b="1" dirty="0" smtClean="0"/>
              <a:t>Electronic Meeting, May. 19-27, 2021</a:t>
            </a:r>
            <a:endParaRPr lang="zh-CN" altLang="zh-CN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424" y="81585"/>
            <a:ext cx="11321005" cy="5785815"/>
          </a:xfrm>
        </p:spPr>
        <p:txBody>
          <a:bodyPr>
            <a:noAutofit/>
          </a:bodyPr>
          <a:lstStyle/>
          <a:p>
            <a:r>
              <a:rPr lang="en-GB" altLang="zh-CN" b="1" u="sng" dirty="0" smtClean="0"/>
              <a:t>Issue 1-1-1: UE MOP and </a:t>
            </a:r>
            <a:r>
              <a:rPr lang="en-GB" altLang="zh-CN" b="1" u="sng" dirty="0" err="1" smtClean="0"/>
              <a:t>Tx</a:t>
            </a:r>
            <a:r>
              <a:rPr lang="en-GB" altLang="zh-CN" b="1" u="sng" dirty="0" smtClean="0"/>
              <a:t> power tolerance for n34/n39 of Power class 2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Proposals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 Option1: </a:t>
            </a:r>
          </a:p>
          <a:p>
            <a:pPr lvl="2"/>
            <a:r>
              <a:rPr lang="en-GB" altLang="zh-CN" sz="2400" dirty="0" smtClean="0"/>
              <a:t>The MOP and Tolerance for single antenna port are to be specified as 26dBm ±2 dB for band n34/n39 of power class 2 </a:t>
            </a:r>
          </a:p>
          <a:p>
            <a:pPr lvl="2"/>
            <a:r>
              <a:rPr lang="en-GB" altLang="zh-CN" sz="2400" dirty="0" smtClean="0"/>
              <a:t>The MOP and Tolerance for UL MIMO are to be specified as 26dBm +2/-3 dB for band n34/n39 of power class 2</a:t>
            </a:r>
            <a:endParaRPr lang="zh-CN" altLang="zh-CN" sz="2400" dirty="0" smtClean="0"/>
          </a:p>
          <a:p>
            <a:pPr lvl="1"/>
            <a:r>
              <a:rPr lang="en-GB" altLang="zh-CN" dirty="0" smtClean="0"/>
              <a:t> Option2: The power tolerance for PC2 for n34/n39 is +2/-3dB. Regardless of single antenna port or UL MIMO case.  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 Option3: PC2 n34/n39 MOP lower tolerance should be +2/-2 dB.</a:t>
            </a:r>
          </a:p>
          <a:p>
            <a:pPr lvl="0"/>
            <a:r>
              <a:rPr lang="en-GB" altLang="zh-CN" dirty="0" smtClean="0"/>
              <a:t>Agreement:</a:t>
            </a:r>
          </a:p>
          <a:p>
            <a:pPr>
              <a:buNone/>
            </a:pPr>
            <a:r>
              <a:rPr lang="en-GB" altLang="zh-CN" sz="2400" dirty="0" smtClean="0"/>
              <a:t>    Option2: The power tolerance for PC2 for n34/n39 is +2/-3dB. Regardless of single antenna port or UL MIMO case.  </a:t>
            </a:r>
            <a:endParaRPr lang="zh-CN" altLang="zh-CN" sz="2400" dirty="0" smtClean="0"/>
          </a:p>
          <a:p>
            <a:pPr lvl="1"/>
            <a:r>
              <a:rPr lang="zh-CN" altLang="zh-CN" strike="sngStrike" dirty="0" smtClean="0"/>
              <a:t> </a:t>
            </a:r>
            <a:r>
              <a:rPr lang="en-US" altLang="zh-CN" strike="sngStrike" dirty="0" smtClean="0"/>
              <a:t>PC2 n34 and n39 </a:t>
            </a:r>
            <a:r>
              <a:rPr lang="en-US" altLang="zh-CN" strike="sngStrike" dirty="0" err="1" smtClean="0"/>
              <a:t>Tx</a:t>
            </a:r>
            <a:r>
              <a:rPr lang="en-US" altLang="zh-CN" strike="sngStrike" dirty="0" smtClean="0"/>
              <a:t> tolerance for 1PA can be re-evaluated in the future </a:t>
            </a:r>
            <a:endParaRPr lang="en-GB" altLang="zh-CN" strike="sngStrike" dirty="0" smtClean="0"/>
          </a:p>
          <a:p>
            <a:pPr lvl="0"/>
            <a:endParaRPr lang="en-GB" altLang="zh-CN" dirty="0" smtClean="0">
              <a:solidFill>
                <a:srgbClr val="00B050"/>
              </a:solidFill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6064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2251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/>
              <a:t>Thanks</a:t>
            </a:r>
            <a:endParaRPr lang="zh-CN" altLang="en-US" sz="6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4385</TotalTime>
  <Words>175</Words>
  <Application>Microsoft Office PowerPoint</Application>
  <PresentationFormat>自定义</PresentationFormat>
  <Paragraphs>16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WF on Tx power tolerance for PC2 n34 and n39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cmcc</cp:lastModifiedBy>
  <cp:revision>168</cp:revision>
  <dcterms:created xsi:type="dcterms:W3CDTF">2020-11-04T06:34:52Z</dcterms:created>
  <dcterms:modified xsi:type="dcterms:W3CDTF">2021-05-26T09:08:27Z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(2)ZMT/JtA41vmLJQaQ+Y+hdGWZIQV4Z/ug6eRjvpzWDeSQiUDUc90j/IGrI/amTLYdhTIJpwQ/
a7xenMdpcTSEP4/dHH3eG2sjWiGxEO4JKUEwQbasPlMUSGRkjgeVbKIk9SwVaqKhmBFpOpdD
JeM7sphrgx+JnB7oY2toM4NpfyPkPqKGmzyngCbFy12WpvAwmp3bFUSvPoJINtMUVaR7uefJ
UtWJH+uQtlChwKe/T9</vt:lpwstr>
  </property>
  <property fmtid="{D5CDD505-2E9C-101B-9397-08002B2CF9AE}" pid="3" name="_2015_ms_pID_7253431">
    <vt:lpwstr>5+dL2M+PAMkgzJxA0qyEdrymQAYFfSOdzvaOl9DhVx7O98r3zuo672
DaR9RwdMpFbu8fHSPwuGmmd8rBrBeNdiYGkn82QnkiFilNf+Xj7oExOK2noa5HH04GXz48O6
DgMMcINNmlGHsFh/l3CmXcyvJCJUZ/+uPya1wZ4ep74OzMKHSbZ5CMrHZCYF2zBC5y4=</vt:lpwstr>
  </property>
</Properties>
</file>