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1B0B9D-9905-41A9-B9EE-DACBE6568575}" v="1" dt="2021-05-26T03:40:07.4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4.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9D5439FB-D01B-40BF-9F32-199A849ABC46}"/>
    <pc:docChg chg="custSel addSld delSld modSld">
      <pc:chgData name="Shvodian, Bill" userId="24ddce14-b8f7-4f54-af74-631294b67ab0" providerId="ADAL" clId="{9D5439FB-D01B-40BF-9F32-199A849ABC46}" dt="2021-05-24T18:33:08.920" v="1953" actId="6549"/>
      <pc:docMkLst>
        <pc:docMk/>
      </pc:docMkLst>
      <pc:sldChg chg="modSp mod">
        <pc:chgData name="Shvodian, Bill" userId="24ddce14-b8f7-4f54-af74-631294b67ab0" providerId="ADAL" clId="{9D5439FB-D01B-40BF-9F32-199A849ABC46}" dt="2021-05-24T13:41:18.405" v="41" actId="5793"/>
        <pc:sldMkLst>
          <pc:docMk/>
          <pc:sldMk cId="1087857253" sldId="256"/>
        </pc:sldMkLst>
        <pc:spChg chg="mod">
          <ac:chgData name="Shvodian, Bill" userId="24ddce14-b8f7-4f54-af74-631294b67ab0" providerId="ADAL" clId="{9D5439FB-D01B-40BF-9F32-199A849ABC46}" dt="2021-05-24T13:40:35.067" v="21" actId="20577"/>
          <ac:spMkLst>
            <pc:docMk/>
            <pc:sldMk cId="1087857253" sldId="256"/>
            <ac:spMk id="2" creationId="{CE49C8B1-E878-45DA-9253-D1ADE049D038}"/>
          </ac:spMkLst>
        </pc:spChg>
        <pc:spChg chg="mod">
          <ac:chgData name="Shvodian, Bill" userId="24ddce14-b8f7-4f54-af74-631294b67ab0" providerId="ADAL" clId="{9D5439FB-D01B-40BF-9F32-199A849ABC46}" dt="2021-05-24T13:41:18.405" v="41" actId="5793"/>
          <ac:spMkLst>
            <pc:docMk/>
            <pc:sldMk cId="1087857253" sldId="256"/>
            <ac:spMk id="3" creationId="{2597FD7E-9FED-4C8C-94F0-A60F5B443593}"/>
          </ac:spMkLst>
        </pc:spChg>
      </pc:sldChg>
      <pc:sldChg chg="modSp mod">
        <pc:chgData name="Shvodian, Bill" userId="24ddce14-b8f7-4f54-af74-631294b67ab0" providerId="ADAL" clId="{9D5439FB-D01B-40BF-9F32-199A849ABC46}" dt="2021-05-24T18:31:52.273" v="1876" actId="20577"/>
        <pc:sldMkLst>
          <pc:docMk/>
          <pc:sldMk cId="2133068278" sldId="257"/>
        </pc:sldMkLst>
        <pc:spChg chg="mod">
          <ac:chgData name="Shvodian, Bill" userId="24ddce14-b8f7-4f54-af74-631294b67ab0" providerId="ADAL" clId="{9D5439FB-D01B-40BF-9F32-199A849ABC46}" dt="2021-05-24T13:43:49.298" v="51" actId="20577"/>
          <ac:spMkLst>
            <pc:docMk/>
            <pc:sldMk cId="2133068278" sldId="257"/>
            <ac:spMk id="2" creationId="{5AF3A655-52CE-4347-9752-B65E48364BB5}"/>
          </ac:spMkLst>
        </pc:spChg>
        <pc:spChg chg="mod">
          <ac:chgData name="Shvodian, Bill" userId="24ddce14-b8f7-4f54-af74-631294b67ab0" providerId="ADAL" clId="{9D5439FB-D01B-40BF-9F32-199A849ABC46}" dt="2021-05-24T18:31:52.273" v="1876" actId="20577"/>
          <ac:spMkLst>
            <pc:docMk/>
            <pc:sldMk cId="2133068278" sldId="257"/>
            <ac:spMk id="3" creationId="{94C4912B-4DAA-4454-9363-682905892DD2}"/>
          </ac:spMkLst>
        </pc:spChg>
      </pc:sldChg>
      <pc:sldChg chg="modSp mod">
        <pc:chgData name="Shvodian, Bill" userId="24ddce14-b8f7-4f54-af74-631294b67ab0" providerId="ADAL" clId="{9D5439FB-D01B-40BF-9F32-199A849ABC46}" dt="2021-05-24T18:33:08.920" v="1953" actId="6549"/>
        <pc:sldMkLst>
          <pc:docMk/>
          <pc:sldMk cId="1194668079" sldId="258"/>
        </pc:sldMkLst>
        <pc:spChg chg="mod">
          <ac:chgData name="Shvodian, Bill" userId="24ddce14-b8f7-4f54-af74-631294b67ab0" providerId="ADAL" clId="{9D5439FB-D01B-40BF-9F32-199A849ABC46}" dt="2021-05-24T13:53:38.834" v="588" actId="20577"/>
          <ac:spMkLst>
            <pc:docMk/>
            <pc:sldMk cId="1194668079" sldId="258"/>
            <ac:spMk id="2" creationId="{B182DD7E-7299-45A3-B9A8-04B76276C3E2}"/>
          </ac:spMkLst>
        </pc:spChg>
        <pc:spChg chg="mod">
          <ac:chgData name="Shvodian, Bill" userId="24ddce14-b8f7-4f54-af74-631294b67ab0" providerId="ADAL" clId="{9D5439FB-D01B-40BF-9F32-199A849ABC46}" dt="2021-05-24T18:33:08.920" v="1953" actId="6549"/>
          <ac:spMkLst>
            <pc:docMk/>
            <pc:sldMk cId="1194668079" sldId="258"/>
            <ac:spMk id="3" creationId="{395BAA99-2D03-443F-9B88-2CD5E98C73B6}"/>
          </ac:spMkLst>
        </pc:spChg>
      </pc:sldChg>
      <pc:sldChg chg="del">
        <pc:chgData name="Shvodian, Bill" userId="24ddce14-b8f7-4f54-af74-631294b67ab0" providerId="ADAL" clId="{9D5439FB-D01B-40BF-9F32-199A849ABC46}" dt="2021-05-24T14:33:58.112" v="1190" actId="2696"/>
        <pc:sldMkLst>
          <pc:docMk/>
          <pc:sldMk cId="2944970484" sldId="259"/>
        </pc:sldMkLst>
      </pc:sldChg>
      <pc:sldChg chg="del">
        <pc:chgData name="Shvodian, Bill" userId="24ddce14-b8f7-4f54-af74-631294b67ab0" providerId="ADAL" clId="{9D5439FB-D01B-40BF-9F32-199A849ABC46}" dt="2021-05-24T14:34:08.370" v="1191" actId="2696"/>
        <pc:sldMkLst>
          <pc:docMk/>
          <pc:sldMk cId="1792650926" sldId="260"/>
        </pc:sldMkLst>
      </pc:sldChg>
      <pc:sldChg chg="del">
        <pc:chgData name="Shvodian, Bill" userId="24ddce14-b8f7-4f54-af74-631294b67ab0" providerId="ADAL" clId="{9D5439FB-D01B-40BF-9F32-199A849ABC46}" dt="2021-05-24T14:34:13.005" v="1192" actId="2696"/>
        <pc:sldMkLst>
          <pc:docMk/>
          <pc:sldMk cId="2266347858" sldId="261"/>
        </pc:sldMkLst>
      </pc:sldChg>
      <pc:sldChg chg="modSp new mod">
        <pc:chgData name="Shvodian, Bill" userId="24ddce14-b8f7-4f54-af74-631294b67ab0" providerId="ADAL" clId="{9D5439FB-D01B-40BF-9F32-199A849ABC46}" dt="2021-05-24T13:49:39.802" v="571" actId="20577"/>
        <pc:sldMkLst>
          <pc:docMk/>
          <pc:sldMk cId="3103848964" sldId="262"/>
        </pc:sldMkLst>
        <pc:spChg chg="mod">
          <ac:chgData name="Shvodian, Bill" userId="24ddce14-b8f7-4f54-af74-631294b67ab0" providerId="ADAL" clId="{9D5439FB-D01B-40BF-9F32-199A849ABC46}" dt="2021-05-24T13:48:26.764" v="557" actId="20577"/>
          <ac:spMkLst>
            <pc:docMk/>
            <pc:sldMk cId="3103848964" sldId="262"/>
            <ac:spMk id="2" creationId="{3EA5348E-507F-4D5D-B3A7-7C593DD4B8E8}"/>
          </ac:spMkLst>
        </pc:spChg>
        <pc:spChg chg="mod">
          <ac:chgData name="Shvodian, Bill" userId="24ddce14-b8f7-4f54-af74-631294b67ab0" providerId="ADAL" clId="{9D5439FB-D01B-40BF-9F32-199A849ABC46}" dt="2021-05-24T13:49:39.802" v="571" actId="20577"/>
          <ac:spMkLst>
            <pc:docMk/>
            <pc:sldMk cId="3103848964" sldId="262"/>
            <ac:spMk id="3" creationId="{D9A27E9A-C854-4F17-B928-39217B6F70E8}"/>
          </ac:spMkLst>
        </pc:spChg>
      </pc:sldChg>
    </pc:docChg>
  </pc:docChgLst>
  <pc:docChgLst>
    <pc:chgData name="Shvodian, Bill" userId="24ddce14-b8f7-4f54-af74-631294b67ab0" providerId="ADAL" clId="{3C1B0B9D-9905-41A9-B9EE-DACBE6568575}"/>
    <pc:docChg chg="undo custSel modSld">
      <pc:chgData name="Shvodian, Bill" userId="24ddce14-b8f7-4f54-af74-631294b67ab0" providerId="ADAL" clId="{3C1B0B9D-9905-41A9-B9EE-DACBE6568575}" dt="2021-05-26T03:40:37.335" v="16" actId="6549"/>
      <pc:docMkLst>
        <pc:docMk/>
      </pc:docMkLst>
      <pc:sldChg chg="addSp modSp mod">
        <pc:chgData name="Shvodian, Bill" userId="24ddce14-b8f7-4f54-af74-631294b67ab0" providerId="ADAL" clId="{3C1B0B9D-9905-41A9-B9EE-DACBE6568575}" dt="2021-05-26T03:40:37.335" v="16" actId="6549"/>
        <pc:sldMkLst>
          <pc:docMk/>
          <pc:sldMk cId="1087857253" sldId="256"/>
        </pc:sldMkLst>
        <pc:spChg chg="add mod">
          <ac:chgData name="Shvodian, Bill" userId="24ddce14-b8f7-4f54-af74-631294b67ab0" providerId="ADAL" clId="{3C1B0B9D-9905-41A9-B9EE-DACBE6568575}" dt="2021-05-26T03:40:37.335" v="16" actId="6549"/>
          <ac:spMkLst>
            <pc:docMk/>
            <pc:sldMk cId="1087857253" sldId="256"/>
            <ac:spMk id="4" creationId="{8D123DA1-5835-495E-A6A8-9F79B50B561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CEC6E-1E16-420E-BA1F-8D2965C06B5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950283B-A33E-442C-953A-B97EB7B144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D2D7FB-0057-44B1-8B3E-116C8F8F8AC6}"/>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5" name="Footer Placeholder 4">
            <a:extLst>
              <a:ext uri="{FF2B5EF4-FFF2-40B4-BE49-F238E27FC236}">
                <a16:creationId xmlns:a16="http://schemas.microsoft.com/office/drawing/2014/main" id="{860553D6-8CDD-4EDD-8095-434C55C9C7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1F340C-25FB-461C-A202-25082C4F9E26}"/>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2568053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D2338-B231-42E6-B584-F10CDB48D11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0CBFDF6-ACBA-4F19-975F-39A234FA8C1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C5D82B-56ED-4FEF-B700-402973EE6B6F}"/>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5" name="Footer Placeholder 4">
            <a:extLst>
              <a:ext uri="{FF2B5EF4-FFF2-40B4-BE49-F238E27FC236}">
                <a16:creationId xmlns:a16="http://schemas.microsoft.com/office/drawing/2014/main" id="{6806960D-E17F-411C-A622-59E9A1C8D4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2BD846-2734-44CD-B0EE-A1C77CEF7B45}"/>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3545234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3BABAA-D102-4ECC-988A-B287B9448EE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7FD860B-D343-4E7A-B914-108F622AAA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FB3C6A-2BFD-4F49-AED2-E49292E26F2A}"/>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5" name="Footer Placeholder 4">
            <a:extLst>
              <a:ext uri="{FF2B5EF4-FFF2-40B4-BE49-F238E27FC236}">
                <a16:creationId xmlns:a16="http://schemas.microsoft.com/office/drawing/2014/main" id="{066D4EDC-B77E-4992-863B-6D6A8E1A49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C52039-0443-4FD6-ABEF-74B5FF4A8D9B}"/>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3914357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E21FF-279A-48E3-8014-E3B2DC5FC9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7C9D17-487A-4007-B8B0-5AA3A56F21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09E53-60F9-4D70-901A-46E3D6B074F0}"/>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5" name="Footer Placeholder 4">
            <a:extLst>
              <a:ext uri="{FF2B5EF4-FFF2-40B4-BE49-F238E27FC236}">
                <a16:creationId xmlns:a16="http://schemas.microsoft.com/office/drawing/2014/main" id="{835FAEA5-5448-439C-B7DF-1DE78D1158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19FEE1-16A0-436F-BE2E-2147DFC139E0}"/>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2593191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BD00C-3ABF-4D6D-A7A2-070017B112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875D9AE-C0DC-429C-8E3C-485BA41844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696BBA4-ABA4-4A32-A2B7-293D0FD0C0B0}"/>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5" name="Footer Placeholder 4">
            <a:extLst>
              <a:ext uri="{FF2B5EF4-FFF2-40B4-BE49-F238E27FC236}">
                <a16:creationId xmlns:a16="http://schemas.microsoft.com/office/drawing/2014/main" id="{2814739B-11A5-4CC1-9929-8E408CD680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7FE929-7D42-4315-93B5-FAB480B7FE22}"/>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3849037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3CE36-C644-4B77-BD1D-D24FD7B5A2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F8D398-2EB2-4617-877C-32ED951558C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76F30AE-BE42-49D5-9A93-91C19C91B0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D9B24FF-3B88-4EA7-8959-7C017BCC18F0}"/>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6" name="Footer Placeholder 5">
            <a:extLst>
              <a:ext uri="{FF2B5EF4-FFF2-40B4-BE49-F238E27FC236}">
                <a16:creationId xmlns:a16="http://schemas.microsoft.com/office/drawing/2014/main" id="{3C897437-CBE0-4670-A186-4BBF1044F5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FA9A1C-F8B5-4B15-9082-5C40C109CAD1}"/>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2830132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1E5CF-8CAA-4BAB-BB83-EBB3CA91942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714509-B333-4596-95D5-C6E63D8548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2CD637A-0F57-40A0-807B-3FAF3D1D0C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E4E69F5-D349-428C-BC06-E5B5BA5FCE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330378-09F2-4B5C-9318-35525F1F3D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E9774B3-96BC-4859-A087-E6DC1B8B444D}"/>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8" name="Footer Placeholder 7">
            <a:extLst>
              <a:ext uri="{FF2B5EF4-FFF2-40B4-BE49-F238E27FC236}">
                <a16:creationId xmlns:a16="http://schemas.microsoft.com/office/drawing/2014/main" id="{C0DA705D-26EE-4C74-B1ED-5A12327BBC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5B39A61-1269-4755-BD4A-C461BAF88CA0}"/>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446737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ACD8E-450E-4788-9A54-A7E95CC98C3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730CB8-EC49-4955-A0B5-E06236F60EF9}"/>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4" name="Footer Placeholder 3">
            <a:extLst>
              <a:ext uri="{FF2B5EF4-FFF2-40B4-BE49-F238E27FC236}">
                <a16:creationId xmlns:a16="http://schemas.microsoft.com/office/drawing/2014/main" id="{B61B1CA4-8E37-4C30-900D-8557EC4AB2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F231F6-7604-451A-B3FD-E686A8D1E95F}"/>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818272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460F1A-1DB6-4B69-9E22-201946283DBE}"/>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3" name="Footer Placeholder 2">
            <a:extLst>
              <a:ext uri="{FF2B5EF4-FFF2-40B4-BE49-F238E27FC236}">
                <a16:creationId xmlns:a16="http://schemas.microsoft.com/office/drawing/2014/main" id="{6DA752A4-7D0C-4832-9F3A-9E62AB7317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189C28-A38A-441E-A08F-1754E48098A6}"/>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3184950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B3F59-36D6-4945-8159-D2F9A5188A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1E4E112-9D05-4101-BD8F-CA4CD29478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533A248-303D-400C-AE13-EFA6247492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05CDB4-7416-46AA-B198-25055CC8CA53}"/>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6" name="Footer Placeholder 5">
            <a:extLst>
              <a:ext uri="{FF2B5EF4-FFF2-40B4-BE49-F238E27FC236}">
                <a16:creationId xmlns:a16="http://schemas.microsoft.com/office/drawing/2014/main" id="{E6A55F5A-6189-4108-957E-FE4E66FA67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39CB58-9BF0-46F4-8F20-C917F1E235AE}"/>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2765371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9C0C-97B7-4EA6-B271-66A0F19507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2238770-60C2-44F8-8579-64727EBAFA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491AC4-AB78-4026-8746-3D8DD5EB5E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2D661C-A32A-463C-BA49-FBA157612B98}"/>
              </a:ext>
            </a:extLst>
          </p:cNvPr>
          <p:cNvSpPr>
            <a:spLocks noGrp="1"/>
          </p:cNvSpPr>
          <p:nvPr>
            <p:ph type="dt" sz="half" idx="10"/>
          </p:nvPr>
        </p:nvSpPr>
        <p:spPr/>
        <p:txBody>
          <a:bodyPr/>
          <a:lstStyle/>
          <a:p>
            <a:fld id="{F8089D3D-1A87-4840-9B86-88E74A576BA0}" type="datetimeFigureOut">
              <a:rPr lang="en-US" smtClean="0"/>
              <a:t>05/25/2021</a:t>
            </a:fld>
            <a:endParaRPr lang="en-US"/>
          </a:p>
        </p:txBody>
      </p:sp>
      <p:sp>
        <p:nvSpPr>
          <p:cNvPr id="6" name="Footer Placeholder 5">
            <a:extLst>
              <a:ext uri="{FF2B5EF4-FFF2-40B4-BE49-F238E27FC236}">
                <a16:creationId xmlns:a16="http://schemas.microsoft.com/office/drawing/2014/main" id="{F24449CB-A4B6-41B3-9DBF-E2F78DF707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CACEB4-EE8E-477E-BC20-E2509A572029}"/>
              </a:ext>
            </a:extLst>
          </p:cNvPr>
          <p:cNvSpPr>
            <a:spLocks noGrp="1"/>
          </p:cNvSpPr>
          <p:nvPr>
            <p:ph type="sldNum" sz="quarter" idx="12"/>
          </p:nvPr>
        </p:nvSpPr>
        <p:spPr/>
        <p:txBody>
          <a:bodyPr/>
          <a:lstStyle/>
          <a:p>
            <a:fld id="{36CB762A-8FF9-4DDA-B4A2-3837B7DE35C1}" type="slidenum">
              <a:rPr lang="en-US" smtClean="0"/>
              <a:t>‹#›</a:t>
            </a:fld>
            <a:endParaRPr lang="en-US"/>
          </a:p>
        </p:txBody>
      </p:sp>
    </p:spTree>
    <p:extLst>
      <p:ext uri="{BB962C8B-B14F-4D97-AF65-F5344CB8AC3E}">
        <p14:creationId xmlns:p14="http://schemas.microsoft.com/office/powerpoint/2010/main" val="275359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713A44-E8EA-43C7-91A7-B998E857DF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5AC7B30-4499-47AC-9F75-4DC6946855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DDEBFA-ACE4-4995-AF60-3AAA4387F8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089D3D-1A87-4840-9B86-88E74A576BA0}" type="datetimeFigureOut">
              <a:rPr lang="en-US" smtClean="0"/>
              <a:t>05/25/2021</a:t>
            </a:fld>
            <a:endParaRPr lang="en-US"/>
          </a:p>
        </p:txBody>
      </p:sp>
      <p:sp>
        <p:nvSpPr>
          <p:cNvPr id="5" name="Footer Placeholder 4">
            <a:extLst>
              <a:ext uri="{FF2B5EF4-FFF2-40B4-BE49-F238E27FC236}">
                <a16:creationId xmlns:a16="http://schemas.microsoft.com/office/drawing/2014/main" id="{E7344BBD-4867-40AC-8A30-6999735814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5F3DED2-083C-472C-913C-E339DAAB23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CB762A-8FF9-4DDA-B4A2-3837B7DE35C1}" type="slidenum">
              <a:rPr lang="en-US" smtClean="0"/>
              <a:t>‹#›</a:t>
            </a:fld>
            <a:endParaRPr lang="en-US"/>
          </a:p>
        </p:txBody>
      </p:sp>
    </p:spTree>
    <p:extLst>
      <p:ext uri="{BB962C8B-B14F-4D97-AF65-F5344CB8AC3E}">
        <p14:creationId xmlns:p14="http://schemas.microsoft.com/office/powerpoint/2010/main" val="27315451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9C8B1-E878-45DA-9253-D1ADE049D038}"/>
              </a:ext>
            </a:extLst>
          </p:cNvPr>
          <p:cNvSpPr>
            <a:spLocks noGrp="1"/>
          </p:cNvSpPr>
          <p:nvPr>
            <p:ph type="ctrTitle"/>
          </p:nvPr>
        </p:nvSpPr>
        <p:spPr/>
        <p:txBody>
          <a:bodyPr>
            <a:normAutofit/>
          </a:bodyPr>
          <a:lstStyle/>
          <a:p>
            <a:r>
              <a:rPr lang="en-US" dirty="0"/>
              <a:t>Way forward for MSD improvement</a:t>
            </a:r>
          </a:p>
        </p:txBody>
      </p:sp>
      <p:sp>
        <p:nvSpPr>
          <p:cNvPr id="3" name="Subtitle 2">
            <a:extLst>
              <a:ext uri="{FF2B5EF4-FFF2-40B4-BE49-F238E27FC236}">
                <a16:creationId xmlns:a16="http://schemas.microsoft.com/office/drawing/2014/main" id="{2597FD7E-9FED-4C8C-94F0-A60F5B443593}"/>
              </a:ext>
            </a:extLst>
          </p:cNvPr>
          <p:cNvSpPr>
            <a:spLocks noGrp="1"/>
          </p:cNvSpPr>
          <p:nvPr>
            <p:ph type="subTitle" idx="1"/>
          </p:nvPr>
        </p:nvSpPr>
        <p:spPr/>
        <p:txBody>
          <a:bodyPr/>
          <a:lstStyle/>
          <a:p>
            <a:r>
              <a:rPr lang="en-US" dirty="0"/>
              <a:t>T-Mobile USA, …</a:t>
            </a:r>
          </a:p>
        </p:txBody>
      </p:sp>
      <p:sp>
        <p:nvSpPr>
          <p:cNvPr id="4" name="TextBox 3">
            <a:extLst>
              <a:ext uri="{FF2B5EF4-FFF2-40B4-BE49-F238E27FC236}">
                <a16:creationId xmlns:a16="http://schemas.microsoft.com/office/drawing/2014/main" id="{8D123DA1-5835-495E-A6A8-9F79B50B5614}"/>
              </a:ext>
            </a:extLst>
          </p:cNvPr>
          <p:cNvSpPr txBox="1"/>
          <p:nvPr/>
        </p:nvSpPr>
        <p:spPr>
          <a:xfrm>
            <a:off x="1114697" y="322217"/>
            <a:ext cx="9849394" cy="645433"/>
          </a:xfrm>
          <a:prstGeom prst="rect">
            <a:avLst/>
          </a:prstGeom>
          <a:noFill/>
        </p:spPr>
        <p:txBody>
          <a:bodyPr wrap="square" rtlCol="0">
            <a:spAutoFit/>
          </a:bodyPr>
          <a:lstStyle/>
          <a:p>
            <a:pPr marL="0" marR="0">
              <a:spcBef>
                <a:spcPts val="0"/>
              </a:spcBef>
              <a:spcAft>
                <a:spcPts val="0"/>
              </a:spcAft>
              <a:tabLst>
                <a:tab pos="6629400" algn="r"/>
                <a:tab pos="8460105" algn="r"/>
              </a:tabLst>
            </a:pPr>
            <a:r>
              <a:rPr lang="en-US" sz="1800" b="1" dirty="0">
                <a:effectLst/>
                <a:latin typeface="Arial" panose="020B0604020202020204" pitchFamily="34" charset="0"/>
                <a:ea typeface="MS Mincho" panose="02020609040205080304" pitchFamily="49" charset="-128"/>
              </a:rPr>
              <a:t>3GPP TSG-RAN WG4 Meeting #</a:t>
            </a:r>
            <a:r>
              <a:rPr lang="en-US" sz="1200" dirty="0">
                <a:effectLst/>
                <a:latin typeface="Times New Roman" panose="02020603050405020304" pitchFamily="18" charset="0"/>
                <a:ea typeface="MS Mincho" panose="02020609040205080304" pitchFamily="49" charset="-128"/>
              </a:rPr>
              <a:t> </a:t>
            </a:r>
            <a:r>
              <a:rPr lang="en-US" sz="1800" b="1" dirty="0">
                <a:effectLst/>
                <a:latin typeface="Arial" panose="020B0604020202020204" pitchFamily="34" charset="0"/>
                <a:ea typeface="MS Mincho" panose="02020609040205080304" pitchFamily="49" charset="-128"/>
              </a:rPr>
              <a:t>98-bis-e 		R4-2107808</a:t>
            </a:r>
            <a:endParaRPr lang="en-US" sz="1200" dirty="0">
              <a:effectLst/>
              <a:latin typeface="Times New Roman" panose="02020603050405020304" pitchFamily="18" charset="0"/>
              <a:ea typeface="DengXian" panose="02010600030101010101" pitchFamily="2" charset="-122"/>
            </a:endParaRPr>
          </a:p>
          <a:p>
            <a:pPr marL="1260475" marR="0" indent="-1260475">
              <a:lnSpc>
                <a:spcPct val="107000"/>
              </a:lnSpc>
              <a:spcBef>
                <a:spcPts val="0"/>
              </a:spcBef>
              <a:spcAft>
                <a:spcPts val="600"/>
              </a:spcAft>
            </a:pPr>
            <a:r>
              <a:rPr lang="en-US" sz="1800" b="1" dirty="0">
                <a:effectLst/>
                <a:latin typeface="Arial" panose="020B0604020202020204" pitchFamily="34" charset="0"/>
                <a:ea typeface="SimSun" panose="02010600030101010101" pitchFamily="2" charset="-122"/>
                <a:cs typeface="Times New Roman" panose="02020603050405020304" pitchFamily="18" charset="0"/>
              </a:rPr>
              <a:t>Electronic Meeting, Apr. 12-20, 2021</a:t>
            </a:r>
            <a:endParaRPr lang="en-US" sz="1200" dirty="0">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1087857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3A655-52CE-4347-9752-B65E48364BB5}"/>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94C4912B-4DAA-4454-9363-682905892DD2}"/>
              </a:ext>
            </a:extLst>
          </p:cNvPr>
          <p:cNvSpPr>
            <a:spLocks noGrp="1"/>
          </p:cNvSpPr>
          <p:nvPr>
            <p:ph idx="1"/>
          </p:nvPr>
        </p:nvSpPr>
        <p:spPr/>
        <p:txBody>
          <a:bodyPr>
            <a:normAutofit fontScale="92500" lnSpcReduction="20000"/>
          </a:bodyPr>
          <a:lstStyle/>
          <a:p>
            <a:r>
              <a:rPr lang="en-US" dirty="0"/>
              <a:t>MSD is defined to allow flexible architecture options</a:t>
            </a:r>
          </a:p>
          <a:p>
            <a:r>
              <a:rPr lang="en-US" dirty="0"/>
              <a:t>Operators have found and confirmed that sensitivity degradation in real world UEs can be 20 dB better than MSD in the specs [1]</a:t>
            </a:r>
          </a:p>
          <a:p>
            <a:r>
              <a:rPr lang="en-US" dirty="0"/>
              <a:t>If sensitivity degradation is small single digits, operators might safely ignore it, but if it is &gt;20 MHz, then the network may want to avoid problematic configurations  for those UEs, or deploy an intelligent scheduler schedule around problematic allocations for UEs with high sensitivity degradation in some combinations. </a:t>
            </a:r>
          </a:p>
          <a:p>
            <a:r>
              <a:rPr lang="en-US" dirty="0"/>
              <a:t>With no UE capability differentiation, the operators will have a choice to either need to ignore the MSD which would impact UEs with high sensitivity degradation, or avoid the problematic combinations or allocations for all UEs, negating the performance improvements of the UEs with low sensitivity degradation.</a:t>
            </a:r>
          </a:p>
        </p:txBody>
      </p:sp>
    </p:spTree>
    <p:extLst>
      <p:ext uri="{BB962C8B-B14F-4D97-AF65-F5344CB8AC3E}">
        <p14:creationId xmlns:p14="http://schemas.microsoft.com/office/powerpoint/2010/main" val="2133068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2DD7E-7299-45A3-B9A8-04B76276C3E2}"/>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395BAA99-2D03-443F-9B88-2CD5E98C73B6}"/>
              </a:ext>
            </a:extLst>
          </p:cNvPr>
          <p:cNvSpPr>
            <a:spLocks noGrp="1"/>
          </p:cNvSpPr>
          <p:nvPr>
            <p:ph idx="1"/>
          </p:nvPr>
        </p:nvSpPr>
        <p:spPr/>
        <p:txBody>
          <a:bodyPr/>
          <a:lstStyle/>
          <a:p>
            <a:r>
              <a:rPr lang="en-US" dirty="0"/>
              <a:t>Proposal 1: RAN4 to introduce a new UE capability bit to allow a UE indicate support for improved MSD</a:t>
            </a:r>
          </a:p>
          <a:p>
            <a:r>
              <a:rPr lang="en-US" dirty="0"/>
              <a:t>Proposal 2: RAN4 will choose a (preferably low single digit) improved MSD value that a UE could declare support for a given combination with a new capability bit</a:t>
            </a:r>
          </a:p>
          <a:p>
            <a:pPr lvl="1"/>
            <a:r>
              <a:rPr lang="en-US" dirty="0"/>
              <a:t>RAN4 could either define a single improved MSD value for </a:t>
            </a:r>
            <a:r>
              <a:rPr lang="en-US"/>
              <a:t>all the </a:t>
            </a:r>
            <a:r>
              <a:rPr lang="en-US" dirty="0"/>
              <a:t>types of MSD, or it could choose one level for harmonics, one level for harmonic mixing, one level for cross-band isolation and one value for </a:t>
            </a:r>
            <a:r>
              <a:rPr lang="en-US" dirty="0" err="1"/>
              <a:t>Intermods</a:t>
            </a:r>
            <a:r>
              <a:rPr lang="en-US" dirty="0"/>
              <a:t>.</a:t>
            </a:r>
          </a:p>
          <a:p>
            <a:r>
              <a:rPr lang="en-US" dirty="0"/>
              <a:t>Proposal 3: The new capability would be </a:t>
            </a:r>
            <a:r>
              <a:rPr lang="en-US" dirty="0" err="1"/>
              <a:t>signalled</a:t>
            </a:r>
            <a:r>
              <a:rPr lang="en-US" dirty="0"/>
              <a:t> per UL/DL band combination</a:t>
            </a:r>
          </a:p>
        </p:txBody>
      </p:sp>
    </p:spTree>
    <p:extLst>
      <p:ext uri="{BB962C8B-B14F-4D97-AF65-F5344CB8AC3E}">
        <p14:creationId xmlns:p14="http://schemas.microsoft.com/office/powerpoint/2010/main" val="1194668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5348E-507F-4D5D-B3A7-7C593DD4B8E8}"/>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D9A27E9A-C854-4F17-B928-39217B6F70E8}"/>
              </a:ext>
            </a:extLst>
          </p:cNvPr>
          <p:cNvSpPr>
            <a:spLocks noGrp="1"/>
          </p:cNvSpPr>
          <p:nvPr>
            <p:ph idx="1"/>
          </p:nvPr>
        </p:nvSpPr>
        <p:spPr/>
        <p:txBody>
          <a:bodyPr/>
          <a:lstStyle/>
          <a:p>
            <a:r>
              <a:rPr lang="en-US" dirty="0"/>
              <a:t>[1] R4-2111492, “MSD and real-world implications,” 	T-Mobile USA, Deutsche Telekom, Verizon, CHTTL, AT&amp;T, Dish Network</a:t>
            </a:r>
          </a:p>
          <a:p>
            <a:endParaRPr lang="en-US" dirty="0"/>
          </a:p>
        </p:txBody>
      </p:sp>
    </p:spTree>
    <p:extLst>
      <p:ext uri="{BB962C8B-B14F-4D97-AF65-F5344CB8AC3E}">
        <p14:creationId xmlns:p14="http://schemas.microsoft.com/office/powerpoint/2010/main" val="31038489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2909</TotalTime>
  <Words>303</Words>
  <Application>Microsoft Office PowerPoint</Application>
  <PresentationFormat>Widescreen</PresentationFormat>
  <Paragraphs>16</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Way forward for MSD improvement</vt:lpstr>
      <vt:lpstr>Background</vt:lpstr>
      <vt:lpstr>Proposal</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 Shvodian</dc:creator>
  <cp:lastModifiedBy>Bill Shvodian</cp:lastModifiedBy>
  <cp:revision>8</cp:revision>
  <dcterms:created xsi:type="dcterms:W3CDTF">2021-05-22T01:53:29Z</dcterms:created>
  <dcterms:modified xsi:type="dcterms:W3CDTF">2021-05-26T03:40:45Z</dcterms:modified>
</cp:coreProperties>
</file>