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8"/>
  </p:notesMasterIdLst>
  <p:handoutMasterIdLst>
    <p:handoutMasterId r:id="rId9"/>
  </p:handoutMasterIdLst>
  <p:sldIdLst>
    <p:sldId id="362" r:id="rId5"/>
    <p:sldId id="363" r:id="rId6"/>
    <p:sldId id="395" r:id="rId7"/>
  </p:sldIdLst>
  <p:sldSz cx="12192000" cy="6858000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0E0E"/>
    <a:srgbClr val="C00000"/>
    <a:srgbClr val="B3B1B2"/>
    <a:srgbClr val="00C6FB"/>
    <a:srgbClr val="33CC33"/>
    <a:srgbClr val="66CCFF"/>
    <a:srgbClr val="C6D254"/>
    <a:srgbClr val="00FF99"/>
    <a:srgbClr val="339966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005C6C-BA96-4F5C-9B3F-76794C2F95CF}" v="4" dt="2020-06-17T16:17:37.2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 autoAdjust="0"/>
    <p:restoredTop sz="84136" autoAdjust="0"/>
  </p:normalViewPr>
  <p:slideViewPr>
    <p:cSldViewPr snapToGrid="0" showGuides="1">
      <p:cViewPr varScale="1">
        <p:scale>
          <a:sx n="96" d="100"/>
          <a:sy n="96" d="100"/>
        </p:scale>
        <p:origin x="1500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42" d="100"/>
          <a:sy n="42" d="100"/>
        </p:scale>
        <p:origin x="-2850" y="-96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0609D388-229C-44EA-AFDD-DFB6B6E40312}"/>
    <pc:docChg chg="undo custSel delSld modSld modMainMaster">
      <pc:chgData name="Kevin Flynn" userId="8512d3b6-9e1b-4dce-bd11-e4335739214c" providerId="ADAL" clId="{0609D388-229C-44EA-AFDD-DFB6B6E40312}" dt="2020-06-17T16:17:37.226" v="61" actId="478"/>
      <pc:docMkLst>
        <pc:docMk/>
      </pc:docMkLst>
      <pc:sldChg chg="del">
        <pc:chgData name="Kevin Flynn" userId="8512d3b6-9e1b-4dce-bd11-e4335739214c" providerId="ADAL" clId="{0609D388-229C-44EA-AFDD-DFB6B6E40312}" dt="2020-06-17T16:16:19.728" v="8" actId="2696"/>
        <pc:sldMkLst>
          <pc:docMk/>
          <pc:sldMk cId="3971453128" sldId="260"/>
        </pc:sldMkLst>
      </pc:sldChg>
      <pc:sldChg chg="modSp">
        <pc:chgData name="Kevin Flynn" userId="8512d3b6-9e1b-4dce-bd11-e4335739214c" providerId="ADAL" clId="{0609D388-229C-44EA-AFDD-DFB6B6E40312}" dt="2020-06-17T16:17:15.817" v="59" actId="6549"/>
        <pc:sldMkLst>
          <pc:docMk/>
          <pc:sldMk cId="0" sldId="363"/>
        </pc:sldMkLst>
        <pc:spChg chg="mod">
          <ac:chgData name="Kevin Flynn" userId="8512d3b6-9e1b-4dce-bd11-e4335739214c" providerId="ADAL" clId="{0609D388-229C-44EA-AFDD-DFB6B6E40312}" dt="2020-06-17T16:17:15.817" v="59" actId="6549"/>
          <ac:spMkLst>
            <pc:docMk/>
            <pc:sldMk cId="0" sldId="363"/>
            <ac:spMk id="5123" creationId="{C2DEC876-F5D2-42E5-914C-27C882228631}"/>
          </ac:spMkLst>
        </pc:spChg>
      </pc:sldChg>
      <pc:sldChg chg="del">
        <pc:chgData name="Kevin Flynn" userId="8512d3b6-9e1b-4dce-bd11-e4335739214c" providerId="ADAL" clId="{0609D388-229C-44EA-AFDD-DFB6B6E40312}" dt="2020-06-17T16:16:23.455" v="13" actId="2696"/>
        <pc:sldMkLst>
          <pc:docMk/>
          <pc:sldMk cId="0" sldId="371"/>
        </pc:sldMkLst>
      </pc:sldChg>
      <pc:sldChg chg="del">
        <pc:chgData name="Kevin Flynn" userId="8512d3b6-9e1b-4dce-bd11-e4335739214c" providerId="ADAL" clId="{0609D388-229C-44EA-AFDD-DFB6B6E40312}" dt="2020-06-17T16:16:14.885" v="7" actId="2696"/>
        <pc:sldMkLst>
          <pc:docMk/>
          <pc:sldMk cId="0" sldId="374"/>
        </pc:sldMkLst>
      </pc:sldChg>
      <pc:sldChg chg="del">
        <pc:chgData name="Kevin Flynn" userId="8512d3b6-9e1b-4dce-bd11-e4335739214c" providerId="ADAL" clId="{0609D388-229C-44EA-AFDD-DFB6B6E40312}" dt="2020-06-17T16:16:20.297" v="9" actId="2696"/>
        <pc:sldMkLst>
          <pc:docMk/>
          <pc:sldMk cId="0" sldId="394"/>
        </pc:sldMkLst>
      </pc:sldChg>
      <pc:sldChg chg="modSp">
        <pc:chgData name="Kevin Flynn" userId="8512d3b6-9e1b-4dce-bd11-e4335739214c" providerId="ADAL" clId="{0609D388-229C-44EA-AFDD-DFB6B6E40312}" dt="2020-06-17T16:16:59.640" v="45" actId="20577"/>
        <pc:sldMkLst>
          <pc:docMk/>
          <pc:sldMk cId="0" sldId="395"/>
        </pc:sldMkLst>
        <pc:spChg chg="mod">
          <ac:chgData name="Kevin Flynn" userId="8512d3b6-9e1b-4dce-bd11-e4335739214c" providerId="ADAL" clId="{0609D388-229C-44EA-AFDD-DFB6B6E40312}" dt="2020-06-17T16:16:59.640" v="45" actId="20577"/>
          <ac:spMkLst>
            <pc:docMk/>
            <pc:sldMk cId="0" sldId="395"/>
            <ac:spMk id="58371" creationId="{9391B900-762A-4BDD-BC71-6C8CAE828F05}"/>
          </ac:spMkLst>
        </pc:spChg>
      </pc:sldChg>
      <pc:sldChg chg="del">
        <pc:chgData name="Kevin Flynn" userId="8512d3b6-9e1b-4dce-bd11-e4335739214c" providerId="ADAL" clId="{0609D388-229C-44EA-AFDD-DFB6B6E40312}" dt="2020-06-17T16:16:13.067" v="5" actId="2696"/>
        <pc:sldMkLst>
          <pc:docMk/>
          <pc:sldMk cId="0" sldId="456"/>
        </pc:sldMkLst>
      </pc:sldChg>
      <pc:sldChg chg="del">
        <pc:chgData name="Kevin Flynn" userId="8512d3b6-9e1b-4dce-bd11-e4335739214c" providerId="ADAL" clId="{0609D388-229C-44EA-AFDD-DFB6B6E40312}" dt="2020-06-17T16:16:12.278" v="4" actId="2696"/>
        <pc:sldMkLst>
          <pc:docMk/>
          <pc:sldMk cId="0" sldId="689"/>
        </pc:sldMkLst>
      </pc:sldChg>
      <pc:sldChg chg="del">
        <pc:chgData name="Kevin Flynn" userId="8512d3b6-9e1b-4dce-bd11-e4335739214c" providerId="ADAL" clId="{0609D388-229C-44EA-AFDD-DFB6B6E40312}" dt="2020-06-17T16:16:14.173" v="6" actId="2696"/>
        <pc:sldMkLst>
          <pc:docMk/>
          <pc:sldMk cId="0" sldId="710"/>
        </pc:sldMkLst>
      </pc:sldChg>
      <pc:sldChg chg="del">
        <pc:chgData name="Kevin Flynn" userId="8512d3b6-9e1b-4dce-bd11-e4335739214c" providerId="ADAL" clId="{0609D388-229C-44EA-AFDD-DFB6B6E40312}" dt="2020-06-17T16:16:20.763" v="10" actId="2696"/>
        <pc:sldMkLst>
          <pc:docMk/>
          <pc:sldMk cId="0" sldId="838"/>
        </pc:sldMkLst>
      </pc:sldChg>
      <pc:sldChg chg="del">
        <pc:chgData name="Kevin Flynn" userId="8512d3b6-9e1b-4dce-bd11-e4335739214c" providerId="ADAL" clId="{0609D388-229C-44EA-AFDD-DFB6B6E40312}" dt="2020-06-17T16:16:11.518" v="3" actId="2696"/>
        <pc:sldMkLst>
          <pc:docMk/>
          <pc:sldMk cId="0" sldId="907"/>
        </pc:sldMkLst>
      </pc:sldChg>
      <pc:sldChg chg="del">
        <pc:chgData name="Kevin Flynn" userId="8512d3b6-9e1b-4dce-bd11-e4335739214c" providerId="ADAL" clId="{0609D388-229C-44EA-AFDD-DFB6B6E40312}" dt="2020-06-17T16:16:10.281" v="1" actId="2696"/>
        <pc:sldMkLst>
          <pc:docMk/>
          <pc:sldMk cId="0" sldId="916"/>
        </pc:sldMkLst>
      </pc:sldChg>
      <pc:sldChg chg="del">
        <pc:chgData name="Kevin Flynn" userId="8512d3b6-9e1b-4dce-bd11-e4335739214c" providerId="ADAL" clId="{0609D388-229C-44EA-AFDD-DFB6B6E40312}" dt="2020-06-17T16:16:08.949" v="0" actId="2696"/>
        <pc:sldMkLst>
          <pc:docMk/>
          <pc:sldMk cId="0" sldId="927"/>
        </pc:sldMkLst>
      </pc:sldChg>
      <pc:sldChg chg="del">
        <pc:chgData name="Kevin Flynn" userId="8512d3b6-9e1b-4dce-bd11-e4335739214c" providerId="ADAL" clId="{0609D388-229C-44EA-AFDD-DFB6B6E40312}" dt="2020-06-17T16:16:10.985" v="2" actId="2696"/>
        <pc:sldMkLst>
          <pc:docMk/>
          <pc:sldMk cId="0" sldId="928"/>
        </pc:sldMkLst>
      </pc:sldChg>
      <pc:sldChg chg="del">
        <pc:chgData name="Kevin Flynn" userId="8512d3b6-9e1b-4dce-bd11-e4335739214c" providerId="ADAL" clId="{0609D388-229C-44EA-AFDD-DFB6B6E40312}" dt="2020-06-17T16:16:21.486" v="11" actId="2696"/>
        <pc:sldMkLst>
          <pc:docMk/>
          <pc:sldMk cId="2716491658" sldId="929"/>
        </pc:sldMkLst>
      </pc:sldChg>
      <pc:sldMasterChg chg="delSp delSldLayout">
        <pc:chgData name="Kevin Flynn" userId="8512d3b6-9e1b-4dce-bd11-e4335739214c" providerId="ADAL" clId="{0609D388-229C-44EA-AFDD-DFB6B6E40312}" dt="2020-06-17T16:17:37.226" v="61" actId="478"/>
        <pc:sldMasterMkLst>
          <pc:docMk/>
          <pc:sldMasterMk cId="0" sldId="2147485146"/>
        </pc:sldMasterMkLst>
        <pc:spChg chg="del">
          <ac:chgData name="Kevin Flynn" userId="8512d3b6-9e1b-4dce-bd11-e4335739214c" providerId="ADAL" clId="{0609D388-229C-44EA-AFDD-DFB6B6E40312}" dt="2020-06-17T16:17:37.226" v="61" actId="478"/>
          <ac:spMkLst>
            <pc:docMk/>
            <pc:sldMasterMk cId="0" sldId="2147485146"/>
            <ac:spMk id="10" creationId="{487E43C1-7FD7-4237-B7B7-FF2895546F9C}"/>
          </ac:spMkLst>
        </pc:spChg>
        <pc:spChg chg="del">
          <ac:chgData name="Kevin Flynn" userId="8512d3b6-9e1b-4dce-bd11-e4335739214c" providerId="ADAL" clId="{0609D388-229C-44EA-AFDD-DFB6B6E40312}" dt="2020-06-17T16:17:34.769" v="60" actId="478"/>
          <ac:spMkLst>
            <pc:docMk/>
            <pc:sldMasterMk cId="0" sldId="2147485146"/>
            <ac:spMk id="11" creationId="{6876EEF3-A0BC-4451-8AE0-5DAA69D19FFB}"/>
          </ac:spMkLst>
        </pc:spChg>
        <pc:sldLayoutChg chg="del">
          <pc:chgData name="Kevin Flynn" userId="8512d3b6-9e1b-4dce-bd11-e4335739214c" providerId="ADAL" clId="{0609D388-229C-44EA-AFDD-DFB6B6E40312}" dt="2020-06-17T16:16:23.456" v="14" actId="2696"/>
          <pc:sldLayoutMkLst>
            <pc:docMk/>
            <pc:sldMasterMk cId="0" sldId="2147485146"/>
            <pc:sldLayoutMk cId="3667009022" sldId="2147485358"/>
          </pc:sldLayoutMkLst>
        </pc:sldLayoutChg>
        <pc:sldLayoutChg chg="del">
          <pc:chgData name="Kevin Flynn" userId="8512d3b6-9e1b-4dce-bd11-e4335739214c" providerId="ADAL" clId="{0609D388-229C-44EA-AFDD-DFB6B6E40312}" dt="2020-06-17T16:16:21.488" v="12" actId="2696"/>
          <pc:sldLayoutMkLst>
            <pc:docMk/>
            <pc:sldMasterMk cId="0" sldId="2147485146"/>
            <pc:sldLayoutMk cId="3346662222" sldId="2147485360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BAD0620-CC16-404B-B551-3DC42B4DBA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94F7581-54C3-4F11-819F-7542C862562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445D02ED-03E7-49A7-A7AE-8A98E9AFBCB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2A0D5A3C-9F2C-4C2B-8318-6391BD15B23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CB61262-F3FE-4E70-B107-2B74005DF8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4F93CDD-5094-4F34-88D0-9B32B053B5D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3CA9B43-0864-4DC0-AAEA-5B3E9F9CDF8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F9A77F46-A2C9-4392-96AC-30C8AB5962C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3" y="744538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C3E52F82-4A81-45F7-B443-767910818E3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1575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9B3CF682-F8D6-40BA-8C98-ECA21B4098D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AF639953-01D8-4E03-B84A-59753C3459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ABCD10C-D5DB-4DDE-9359-72217E4C07B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85061498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255564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841783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556474"/>
      </p:ext>
    </p:extLst>
  </p:cSld>
  <p:clrMapOvr>
    <a:masterClrMapping/>
  </p:clrMapOvr>
  <p:transition>
    <p:wipe dir="r"/>
  </p:transition>
  <p:hf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99A89519-8D1F-4C1C-ADC2-4470291B7F3C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CF467B7E-544F-48E5-BEDB-99BC1CEFD9D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229D303E-68B8-488B-8EE7-B4B1B54213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39981097-E200-47AA-85D8-567D688D6073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AA74F498-2A3A-4D48-8ADE-65A441209D9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782300" y="6591300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2020</a:t>
            </a:r>
          </a:p>
        </p:txBody>
      </p:sp>
      <p:pic>
        <p:nvPicPr>
          <p:cNvPr id="1033" name="Picture 1">
            <a:extLst>
              <a:ext uri="{FF2B5EF4-FFF2-40B4-BE49-F238E27FC236}">
                <a16:creationId xmlns:a16="http://schemas.microsoft.com/office/drawing/2014/main" id="{7188B4A3-DA55-4C62-8EA2-66685B86185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54F3A418-D8D0-4D4F-8FDC-361FF196C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40427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1E35E1B-0369-453E-A3C0-650E56AFDE17}" type="slidenum">
              <a:rPr lang="en-GB" altLang="en-US" sz="1400" smtClean="0">
                <a:latin typeface="Century Gothic" panose="020B0502020202020204" pitchFamily="34" charset="0"/>
              </a:rPr>
              <a:pPr>
                <a:defRPr/>
              </a:pPr>
              <a:t>‹#›</a:t>
            </a:fld>
            <a:endParaRPr lang="en-GB" altLang="en-US" sz="1400" dirty="0">
              <a:latin typeface="Century Gothic" panose="020B0502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54" r:id="rId1"/>
    <p:sldLayoutId id="2147485355" r:id="rId2"/>
    <p:sldLayoutId id="2147485356" r:id="rId3"/>
    <p:sldLayoutId id="2147485357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7DC4DE7F-DCEA-4804-9910-D86AC58F7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613" y="3160713"/>
            <a:ext cx="8963025" cy="1133475"/>
          </a:xfrm>
        </p:spPr>
        <p:txBody>
          <a:bodyPr/>
          <a:lstStyle/>
          <a:p>
            <a:pPr eaLnBrk="1" hangingPunct="1"/>
            <a:r>
              <a:rPr lang="en-GB" altLang="en-US" sz="5400" dirty="0">
                <a:latin typeface="Century Gothic" panose="020B0502020202020204" pitchFamily="34" charset="0"/>
              </a:rPr>
              <a:t>Introducing 3GPP</a:t>
            </a:r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65109CE4-3B5E-4CA5-887C-00ECE79A9F63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173163" y="4497388"/>
            <a:ext cx="8342312" cy="1296987"/>
          </a:xfrm>
        </p:spPr>
        <p:txBody>
          <a:bodyPr rtlCol="0">
            <a:normAutofit/>
          </a:bodyPr>
          <a:lstStyle/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en-GB" sz="2000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&lt;Person, Title&gt;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E6D0583D-A3B8-49EF-86B0-2735A35EA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80097"/>
            <a:ext cx="10491787" cy="1325562"/>
          </a:xfrm>
        </p:spPr>
        <p:txBody>
          <a:bodyPr/>
          <a:lstStyle/>
          <a:p>
            <a:pPr eaLnBrk="1" hangingPunct="1"/>
            <a:r>
              <a:rPr lang="en-GB" altLang="en-US" dirty="0">
                <a:latin typeface="Century Gothic" panose="020B0502020202020204" pitchFamily="34" charset="0"/>
              </a:rPr>
              <a:t>Content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C2DEC876-F5D2-42E5-914C-27C882228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2201863"/>
            <a:ext cx="7310005" cy="3540125"/>
          </a:xfrm>
        </p:spPr>
        <p:txBody>
          <a:bodyPr/>
          <a:lstStyle/>
          <a:p>
            <a:pPr marL="628650" indent="-628650">
              <a:defRPr/>
            </a:pPr>
            <a:r>
              <a:rPr lang="en-GB" sz="2000" dirty="0">
                <a:latin typeface="Century Gothic" panose="020B0502020202020204" pitchFamily="34" charset="0"/>
              </a:rPr>
              <a:t>…</a:t>
            </a:r>
          </a:p>
          <a:p>
            <a:pPr marL="628650" indent="-628650">
              <a:defRPr/>
            </a:pPr>
            <a:r>
              <a:rPr lang="en-GB" sz="2000" dirty="0">
                <a:latin typeface="Century Gothic" panose="020B0502020202020204" pitchFamily="34" charset="0"/>
              </a:rPr>
              <a:t>…</a:t>
            </a:r>
          </a:p>
          <a:p>
            <a:pPr marL="628650" indent="-628650">
              <a:defRPr/>
            </a:pPr>
            <a:r>
              <a:rPr lang="en-GB" sz="2000" dirty="0">
                <a:latin typeface="Century Gothic" panose="020B0502020202020204" pitchFamily="34" charset="0"/>
              </a:rPr>
              <a:t>Conclusions</a:t>
            </a:r>
          </a:p>
          <a:p>
            <a:pPr marL="0" indent="0" eaLnBrk="1" hangingPunct="1">
              <a:buFontTx/>
              <a:buNone/>
              <a:defRPr/>
            </a:pPr>
            <a:endParaRPr lang="en-GB" altLang="en-US" sz="2000" dirty="0">
              <a:latin typeface="Century Gothic" panose="020B0502020202020204" pitchFamily="34" charset="0"/>
            </a:endParaRPr>
          </a:p>
          <a:p>
            <a:pPr marL="608013" indent="-608013" eaLnBrk="1" hangingPunct="1">
              <a:defRPr/>
            </a:pPr>
            <a:endParaRPr lang="en-GB" altLang="en-US" sz="2000" dirty="0">
              <a:latin typeface="Century Gothic" panose="020B0502020202020204" pitchFamily="34" charset="0"/>
            </a:endParaRPr>
          </a:p>
          <a:p>
            <a:pPr marL="608013" indent="-608013" eaLnBrk="1" hangingPunct="1">
              <a:defRPr/>
            </a:pPr>
            <a:endParaRPr lang="en-GB" altLang="en-US" sz="2000" dirty="0">
              <a:latin typeface="Century Gothic" panose="020B0502020202020204" pitchFamily="34" charset="0"/>
            </a:endParaRPr>
          </a:p>
          <a:p>
            <a:pPr marL="608013" indent="-608013" eaLnBrk="1" hangingPunct="1">
              <a:defRPr/>
            </a:pPr>
            <a:endParaRPr lang="en-GB" altLang="en-US" sz="20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>
            <a:extLst>
              <a:ext uri="{FF2B5EF4-FFF2-40B4-BE49-F238E27FC236}">
                <a16:creationId xmlns:a16="http://schemas.microsoft.com/office/drawing/2014/main" id="{7A679801-DFC3-49B6-85B2-3046FE246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647" y="193532"/>
            <a:ext cx="8451850" cy="1325562"/>
          </a:xfrm>
        </p:spPr>
        <p:txBody>
          <a:bodyPr/>
          <a:lstStyle/>
          <a:p>
            <a:pPr eaLnBrk="1" hangingPunct="1"/>
            <a:r>
              <a:rPr lang="en-GB" altLang="en-US" dirty="0">
                <a:latin typeface="Century Gothic" panose="020B0502020202020204" pitchFamily="34" charset="0"/>
              </a:rPr>
              <a:t>Conclusions</a:t>
            </a:r>
          </a:p>
        </p:txBody>
      </p:sp>
      <p:sp>
        <p:nvSpPr>
          <p:cNvPr id="58371" name="Content Placeholder 2">
            <a:extLst>
              <a:ext uri="{FF2B5EF4-FFF2-40B4-BE49-F238E27FC236}">
                <a16:creationId xmlns:a16="http://schemas.microsoft.com/office/drawing/2014/main" id="{9391B900-762A-4BDD-BC71-6C8CAE828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788" y="2052638"/>
            <a:ext cx="10947400" cy="3871912"/>
          </a:xfrm>
        </p:spPr>
        <p:txBody>
          <a:bodyPr/>
          <a:lstStyle/>
          <a:p>
            <a:pPr marL="608013" indent="-608013" eaLnBrk="1" hangingPunct="1">
              <a:defRPr/>
            </a:pPr>
            <a:r>
              <a:rPr lang="en-GB" altLang="en-US" sz="2000" dirty="0">
                <a:latin typeface="Century Gothic" panose="020B0502020202020204" pitchFamily="34" charset="0"/>
              </a:rPr>
              <a:t>Blah blah</a:t>
            </a:r>
          </a:p>
          <a:p>
            <a:pPr marL="608013" indent="-608013" eaLnBrk="1" hangingPunct="1">
              <a:defRPr/>
            </a:pPr>
            <a:r>
              <a:rPr lang="en-GB" altLang="en-US" sz="2000" dirty="0">
                <a:latin typeface="Century Gothic" panose="020B0502020202020204" pitchFamily="34" charset="0"/>
              </a:rPr>
              <a:t>Text </a:t>
            </a:r>
            <a:r>
              <a:rPr lang="en-GB" altLang="en-US" sz="2000" dirty="0" err="1">
                <a:latin typeface="Century Gothic" panose="020B0502020202020204" pitchFamily="34" charset="0"/>
              </a:rPr>
              <a:t>text</a:t>
            </a:r>
            <a:endParaRPr lang="en-GB" altLang="en-US" sz="2000" dirty="0">
              <a:latin typeface="Century Gothic" panose="020B0502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en-GB" altLang="en-US" sz="2000" dirty="0">
              <a:latin typeface="Century Gothic" panose="020B0502020202020204" pitchFamily="34" charset="0"/>
            </a:endParaRPr>
          </a:p>
          <a:p>
            <a:pPr marL="608013" indent="-608013" eaLnBrk="1" hangingPunct="1">
              <a:defRPr/>
            </a:pPr>
            <a:endParaRPr lang="en-GB" altLang="en-US" sz="1800" dirty="0">
              <a:latin typeface="Century Gothic" panose="020B0502020202020204" pitchFamily="34" charset="0"/>
            </a:endParaRPr>
          </a:p>
          <a:p>
            <a:pPr marL="608013" indent="-608013" eaLnBrk="1" hangingPunct="1">
              <a:defRPr/>
            </a:pPr>
            <a:endParaRPr lang="en-GB" altLang="en-US" sz="1800" dirty="0">
              <a:latin typeface="Century Gothic" panose="020B0502020202020204" pitchFamily="34" charset="0"/>
            </a:endParaRPr>
          </a:p>
          <a:p>
            <a:pPr marL="608013" indent="-608013" eaLnBrk="1" hangingPunct="1">
              <a:defRPr/>
            </a:pPr>
            <a:endParaRPr lang="en-GB" altLang="en-US" sz="1800" dirty="0">
              <a:latin typeface="Century Gothic" panose="020B0502020202020204" pitchFamily="34" charset="0"/>
            </a:endParaRPr>
          </a:p>
          <a:p>
            <a:pPr marL="608013" indent="-608013" eaLnBrk="1" hangingPunct="1">
              <a:defRPr/>
            </a:pPr>
            <a:endParaRPr lang="en-GB" altLang="en-US" sz="1800" dirty="0">
              <a:latin typeface="Century Gothic" panose="020B0502020202020204" pitchFamily="34" charset="0"/>
            </a:endParaRPr>
          </a:p>
          <a:p>
            <a:pPr marL="608013" indent="-608013" eaLnBrk="1" hangingPunct="1">
              <a:defRPr/>
            </a:pPr>
            <a:endParaRPr lang="en-GB" altLang="en-US" sz="18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28A70F-161F-4FA9-B193-C97FB71CE39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40F517-45A4-486D-BDBB-01E4DE03B032}">
  <ds:schemaRefs>
    <ds:schemaRef ds:uri="http://schemas.microsoft.com/office/infopath/2007/PartnerControls"/>
    <ds:schemaRef ds:uri="http://purl.org/dc/elements/1.1/"/>
    <ds:schemaRef ds:uri="280d8efa-eff2-4910-88d2-79ca146720c4"/>
    <ds:schemaRef ds:uri="http://schemas.microsoft.com/office/2006/metadata/properties"/>
    <ds:schemaRef ds:uri="679a257e-872f-4c98-9e8a-0a9c104f72cd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F458B13-1493-454A-A724-E63BBA19DD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9644</TotalTime>
  <Words>16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Times New Roman</vt:lpstr>
      <vt:lpstr>Office Theme</vt:lpstr>
      <vt:lpstr>Introducing 3GPP</vt:lpstr>
      <vt:lpstr>Content</vt:lpstr>
      <vt:lpstr>Conclusions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Kevin Flynn</cp:lastModifiedBy>
  <cp:revision>1013</cp:revision>
  <cp:lastPrinted>2019-09-25T11:24:01Z</cp:lastPrinted>
  <dcterms:created xsi:type="dcterms:W3CDTF">2010-02-05T13:52:04Z</dcterms:created>
  <dcterms:modified xsi:type="dcterms:W3CDTF">2020-06-17T16:17:42Z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