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4"/>
  </p:notesMasterIdLst>
  <p:sldIdLst>
    <p:sldId id="256" r:id="rId7"/>
    <p:sldId id="368" r:id="rId8"/>
    <p:sldId id="440" r:id="rId9"/>
    <p:sldId id="454" r:id="rId10"/>
    <p:sldId id="455" r:id="rId11"/>
    <p:sldId id="456" r:id="rId12"/>
    <p:sldId id="457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awei" initials="HW" lastIdx="1" clrIdx="0"/>
  <p:cmAuthor id="2" name="Moderator" initials="AM" lastIdx="1" clrIdx="1"/>
  <p:cmAuthor id="3" name="Mueller, Axel (Nokia - FR/Paris-Saclay)" initials="MA(-F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50" autoAdjust="0"/>
    <p:restoredTop sz="96727" autoAdjust="0"/>
  </p:normalViewPr>
  <p:slideViewPr>
    <p:cSldViewPr>
      <p:cViewPr varScale="1">
        <p:scale>
          <a:sx n="111" d="100"/>
          <a:sy n="111" d="100"/>
        </p:scale>
        <p:origin x="163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eller, Axel (Nokia - FR/Paris-Saclay)" userId="6b065ed8-40bf-4bd7-b1e4-242bb2fb76f9" providerId="ADAL" clId="{287FCAFC-779D-436D-8B07-843EF5B7490D}"/>
    <pc:docChg chg="custSel modSld">
      <pc:chgData name="Mueller, Axel (Nokia - FR/Paris-Saclay)" userId="6b065ed8-40bf-4bd7-b1e4-242bb2fb76f9" providerId="ADAL" clId="{287FCAFC-779D-436D-8B07-843EF5B7490D}" dt="2021-04-20T13:04:29.499" v="44" actId="20577"/>
      <pc:docMkLst>
        <pc:docMk/>
      </pc:docMkLst>
      <pc:sldChg chg="modSp mod">
        <pc:chgData name="Mueller, Axel (Nokia - FR/Paris-Saclay)" userId="6b065ed8-40bf-4bd7-b1e4-242bb2fb76f9" providerId="ADAL" clId="{287FCAFC-779D-436D-8B07-843EF5B7490D}" dt="2021-04-20T13:04:29.499" v="44" actId="20577"/>
        <pc:sldMkLst>
          <pc:docMk/>
          <pc:sldMk cId="414533486" sldId="442"/>
        </pc:sldMkLst>
        <pc:spChg chg="mod">
          <ac:chgData name="Mueller, Axel (Nokia - FR/Paris-Saclay)" userId="6b065ed8-40bf-4bd7-b1e4-242bb2fb76f9" providerId="ADAL" clId="{287FCAFC-779D-436D-8B07-843EF5B7490D}" dt="2021-04-20T13:04:29.499" v="44" actId="20577"/>
          <ac:spMkLst>
            <pc:docMk/>
            <pc:sldMk cId="414533486" sldId="442"/>
            <ac:spMk id="3" creationId="{E0D5C83E-AC75-456B-AE25-F0A31D4C863F}"/>
          </ac:spMkLst>
        </pc:spChg>
      </pc:sldChg>
      <pc:sldChg chg="modSp mod">
        <pc:chgData name="Mueller, Axel (Nokia - FR/Paris-Saclay)" userId="6b065ed8-40bf-4bd7-b1e4-242bb2fb76f9" providerId="ADAL" clId="{287FCAFC-779D-436D-8B07-843EF5B7490D}" dt="2021-04-20T13:02:40.899" v="13" actId="6549"/>
        <pc:sldMkLst>
          <pc:docMk/>
          <pc:sldMk cId="4227736627" sldId="450"/>
        </pc:sldMkLst>
        <pc:spChg chg="mod">
          <ac:chgData name="Mueller, Axel (Nokia - FR/Paris-Saclay)" userId="6b065ed8-40bf-4bd7-b1e4-242bb2fb76f9" providerId="ADAL" clId="{287FCAFC-779D-436D-8B07-843EF5B7490D}" dt="2021-04-20T13:02:40.899" v="13" actId="6549"/>
          <ac:spMkLst>
            <pc:docMk/>
            <pc:sldMk cId="4227736627" sldId="450"/>
            <ac:spMk id="3" creationId="{E0D5C83E-AC75-456B-AE25-F0A31D4C863F}"/>
          </ac:spMkLst>
        </pc:spChg>
      </pc:sldChg>
      <pc:sldChg chg="modSp mod">
        <pc:chgData name="Mueller, Axel (Nokia - FR/Paris-Saclay)" userId="6b065ed8-40bf-4bd7-b1e4-242bb2fb76f9" providerId="ADAL" clId="{287FCAFC-779D-436D-8B07-843EF5B7490D}" dt="2021-04-20T13:03:22.405" v="30" actId="6549"/>
        <pc:sldMkLst>
          <pc:docMk/>
          <pc:sldMk cId="1649581766" sldId="451"/>
        </pc:sldMkLst>
        <pc:spChg chg="mod">
          <ac:chgData name="Mueller, Axel (Nokia - FR/Paris-Saclay)" userId="6b065ed8-40bf-4bd7-b1e4-242bb2fb76f9" providerId="ADAL" clId="{287FCAFC-779D-436D-8B07-843EF5B7490D}" dt="2021-04-20T13:03:22.405" v="30" actId="6549"/>
          <ac:spMkLst>
            <pc:docMk/>
            <pc:sldMk cId="1649581766" sldId="451"/>
            <ac:spMk id="3" creationId="{E0D5C83E-AC75-456B-AE25-F0A31D4C863F}"/>
          </ac:spMkLst>
        </pc:spChg>
      </pc:sldChg>
    </pc:docChg>
  </pc:docChgLst>
  <pc:docChgLst>
    <pc:chgData name="Mueller, Axel (Nokia - FR/Paris-Saclay)" userId="6b065ed8-40bf-4bd7-b1e4-242bb2fb76f9" providerId="ADAL" clId="{63FAC697-DDFE-4DB2-8068-0E44423584C3}"/>
    <pc:docChg chg="undo custSel addSld delSld modSld">
      <pc:chgData name="Mueller, Axel (Nokia - FR/Paris-Saclay)" userId="6b065ed8-40bf-4bd7-b1e4-242bb2fb76f9" providerId="ADAL" clId="{63FAC697-DDFE-4DB2-8068-0E44423584C3}" dt="2021-05-23T16:01:39.193" v="586" actId="20577"/>
      <pc:docMkLst>
        <pc:docMk/>
      </pc:docMkLst>
      <pc:sldChg chg="modSp mod">
        <pc:chgData name="Mueller, Axel (Nokia - FR/Paris-Saclay)" userId="6b065ed8-40bf-4bd7-b1e4-242bb2fb76f9" providerId="ADAL" clId="{63FAC697-DDFE-4DB2-8068-0E44423584C3}" dt="2021-05-23T15:43:40.350" v="10"/>
        <pc:sldMkLst>
          <pc:docMk/>
          <pc:sldMk cId="3181677693" sldId="256"/>
        </pc:sldMkLst>
        <pc:spChg chg="mod">
          <ac:chgData name="Mueller, Axel (Nokia - FR/Paris-Saclay)" userId="6b065ed8-40bf-4bd7-b1e4-242bb2fb76f9" providerId="ADAL" clId="{63FAC697-DDFE-4DB2-8068-0E44423584C3}" dt="2021-05-23T15:43:40.350" v="10"/>
          <ac:spMkLst>
            <pc:docMk/>
            <pc:sldMk cId="3181677693" sldId="256"/>
            <ac:spMk id="4" creationId="{00000000-0000-0000-0000-000000000000}"/>
          </ac:spMkLst>
        </pc:spChg>
        <pc:spChg chg="mod">
          <ac:chgData name="Mueller, Axel (Nokia - FR/Paris-Saclay)" userId="6b065ed8-40bf-4bd7-b1e4-242bb2fb76f9" providerId="ADAL" clId="{63FAC697-DDFE-4DB2-8068-0E44423584C3}" dt="2021-05-23T15:43:07.615" v="2"/>
          <ac:spMkLst>
            <pc:docMk/>
            <pc:sldMk cId="3181677693" sldId="256"/>
            <ac:spMk id="5" creationId="{00000000-0000-0000-0000-000000000000}"/>
          </ac:spMkLst>
        </pc:spChg>
      </pc:sldChg>
      <pc:sldChg chg="modSp mod">
        <pc:chgData name="Mueller, Axel (Nokia - FR/Paris-Saclay)" userId="6b065ed8-40bf-4bd7-b1e4-242bb2fb76f9" providerId="ADAL" clId="{63FAC697-DDFE-4DB2-8068-0E44423584C3}" dt="2021-05-23T15:45:19.495" v="30"/>
        <pc:sldMkLst>
          <pc:docMk/>
          <pc:sldMk cId="2215192573" sldId="368"/>
        </pc:sldMkLst>
        <pc:spChg chg="mod">
          <ac:chgData name="Mueller, Axel (Nokia - FR/Paris-Saclay)" userId="6b065ed8-40bf-4bd7-b1e4-242bb2fb76f9" providerId="ADAL" clId="{63FAC697-DDFE-4DB2-8068-0E44423584C3}" dt="2021-05-23T15:45:19.495" v="30"/>
          <ac:spMkLst>
            <pc:docMk/>
            <pc:sldMk cId="2215192573" sldId="368"/>
            <ac:spMk id="3" creationId="{F07F451D-6304-4E16-931C-A3C4BE5D8272}"/>
          </ac:spMkLst>
        </pc:spChg>
      </pc:sldChg>
      <pc:sldChg chg="modSp mod">
        <pc:chgData name="Mueller, Axel (Nokia - FR/Paris-Saclay)" userId="6b065ed8-40bf-4bd7-b1e4-242bb2fb76f9" providerId="ADAL" clId="{63FAC697-DDFE-4DB2-8068-0E44423584C3}" dt="2021-05-23T15:59:27.394" v="442" actId="13926"/>
        <pc:sldMkLst>
          <pc:docMk/>
          <pc:sldMk cId="1638213447" sldId="440"/>
        </pc:sldMkLst>
        <pc:spChg chg="mod">
          <ac:chgData name="Mueller, Axel (Nokia - FR/Paris-Saclay)" userId="6b065ed8-40bf-4bd7-b1e4-242bb2fb76f9" providerId="ADAL" clId="{63FAC697-DDFE-4DB2-8068-0E44423584C3}" dt="2021-05-23T15:47:32.267" v="63" actId="20577"/>
          <ac:spMkLst>
            <pc:docMk/>
            <pc:sldMk cId="1638213447" sldId="440"/>
            <ac:spMk id="2" creationId="{93A34322-6EF0-4FE2-8B21-EE08F812C8F8}"/>
          </ac:spMkLst>
        </pc:spChg>
        <pc:spChg chg="mod">
          <ac:chgData name="Mueller, Axel (Nokia - FR/Paris-Saclay)" userId="6b065ed8-40bf-4bd7-b1e4-242bb2fb76f9" providerId="ADAL" clId="{63FAC697-DDFE-4DB2-8068-0E44423584C3}" dt="2021-05-23T15:59:27.394" v="442" actId="13926"/>
          <ac:spMkLst>
            <pc:docMk/>
            <pc:sldMk cId="1638213447" sldId="440"/>
            <ac:spMk id="3" creationId="{E0D5C83E-AC75-456B-AE25-F0A31D4C863F}"/>
          </ac:spMkLst>
        </pc:spChg>
      </pc:sldChg>
      <pc:sldChg chg="del">
        <pc:chgData name="Mueller, Axel (Nokia - FR/Paris-Saclay)" userId="6b065ed8-40bf-4bd7-b1e4-242bb2fb76f9" providerId="ADAL" clId="{63FAC697-DDFE-4DB2-8068-0E44423584C3}" dt="2021-05-23T16:00:43.824" v="514" actId="47"/>
        <pc:sldMkLst>
          <pc:docMk/>
          <pc:sldMk cId="414533486" sldId="442"/>
        </pc:sldMkLst>
      </pc:sldChg>
      <pc:sldChg chg="del">
        <pc:chgData name="Mueller, Axel (Nokia - FR/Paris-Saclay)" userId="6b065ed8-40bf-4bd7-b1e4-242bb2fb76f9" providerId="ADAL" clId="{63FAC697-DDFE-4DB2-8068-0E44423584C3}" dt="2021-05-23T16:00:43.824" v="514" actId="47"/>
        <pc:sldMkLst>
          <pc:docMk/>
          <pc:sldMk cId="586803113" sldId="443"/>
        </pc:sldMkLst>
      </pc:sldChg>
      <pc:sldChg chg="del">
        <pc:chgData name="Mueller, Axel (Nokia - FR/Paris-Saclay)" userId="6b065ed8-40bf-4bd7-b1e4-242bb2fb76f9" providerId="ADAL" clId="{63FAC697-DDFE-4DB2-8068-0E44423584C3}" dt="2021-05-23T16:00:43.824" v="514" actId="47"/>
        <pc:sldMkLst>
          <pc:docMk/>
          <pc:sldMk cId="1425641210" sldId="445"/>
        </pc:sldMkLst>
      </pc:sldChg>
      <pc:sldChg chg="del">
        <pc:chgData name="Mueller, Axel (Nokia - FR/Paris-Saclay)" userId="6b065ed8-40bf-4bd7-b1e4-242bb2fb76f9" providerId="ADAL" clId="{63FAC697-DDFE-4DB2-8068-0E44423584C3}" dt="2021-05-23T16:00:43.824" v="514" actId="47"/>
        <pc:sldMkLst>
          <pc:docMk/>
          <pc:sldMk cId="3008108255" sldId="446"/>
        </pc:sldMkLst>
      </pc:sldChg>
      <pc:sldChg chg="del">
        <pc:chgData name="Mueller, Axel (Nokia - FR/Paris-Saclay)" userId="6b065ed8-40bf-4bd7-b1e4-242bb2fb76f9" providerId="ADAL" clId="{63FAC697-DDFE-4DB2-8068-0E44423584C3}" dt="2021-05-23T16:00:43.824" v="514" actId="47"/>
        <pc:sldMkLst>
          <pc:docMk/>
          <pc:sldMk cId="45010188" sldId="447"/>
        </pc:sldMkLst>
      </pc:sldChg>
      <pc:sldChg chg="del">
        <pc:chgData name="Mueller, Axel (Nokia - FR/Paris-Saclay)" userId="6b065ed8-40bf-4bd7-b1e4-242bb2fb76f9" providerId="ADAL" clId="{63FAC697-DDFE-4DB2-8068-0E44423584C3}" dt="2021-05-23T16:00:43.824" v="514" actId="47"/>
        <pc:sldMkLst>
          <pc:docMk/>
          <pc:sldMk cId="3351735770" sldId="448"/>
        </pc:sldMkLst>
      </pc:sldChg>
      <pc:sldChg chg="del">
        <pc:chgData name="Mueller, Axel (Nokia - FR/Paris-Saclay)" userId="6b065ed8-40bf-4bd7-b1e4-242bb2fb76f9" providerId="ADAL" clId="{63FAC697-DDFE-4DB2-8068-0E44423584C3}" dt="2021-05-23T16:00:43.824" v="514" actId="47"/>
        <pc:sldMkLst>
          <pc:docMk/>
          <pc:sldMk cId="3946577575" sldId="449"/>
        </pc:sldMkLst>
      </pc:sldChg>
      <pc:sldChg chg="del">
        <pc:chgData name="Mueller, Axel (Nokia - FR/Paris-Saclay)" userId="6b065ed8-40bf-4bd7-b1e4-242bb2fb76f9" providerId="ADAL" clId="{63FAC697-DDFE-4DB2-8068-0E44423584C3}" dt="2021-05-23T16:00:43.824" v="514" actId="47"/>
        <pc:sldMkLst>
          <pc:docMk/>
          <pc:sldMk cId="4227736627" sldId="450"/>
        </pc:sldMkLst>
      </pc:sldChg>
      <pc:sldChg chg="del">
        <pc:chgData name="Mueller, Axel (Nokia - FR/Paris-Saclay)" userId="6b065ed8-40bf-4bd7-b1e4-242bb2fb76f9" providerId="ADAL" clId="{63FAC697-DDFE-4DB2-8068-0E44423584C3}" dt="2021-05-23T16:00:43.824" v="514" actId="47"/>
        <pc:sldMkLst>
          <pc:docMk/>
          <pc:sldMk cId="1649581766" sldId="451"/>
        </pc:sldMkLst>
      </pc:sldChg>
      <pc:sldChg chg="addSp delSp modSp add del mod">
        <pc:chgData name="Mueller, Axel (Nokia - FR/Paris-Saclay)" userId="6b065ed8-40bf-4bd7-b1e4-242bb2fb76f9" providerId="ADAL" clId="{63FAC697-DDFE-4DB2-8068-0E44423584C3}" dt="2021-05-23T16:00:43.824" v="514" actId="47"/>
        <pc:sldMkLst>
          <pc:docMk/>
          <pc:sldMk cId="478839534" sldId="452"/>
        </pc:sldMkLst>
        <pc:spChg chg="mod">
          <ac:chgData name="Mueller, Axel (Nokia - FR/Paris-Saclay)" userId="6b065ed8-40bf-4bd7-b1e4-242bb2fb76f9" providerId="ADAL" clId="{63FAC697-DDFE-4DB2-8068-0E44423584C3}" dt="2021-05-23T15:46:05.465" v="36" actId="6549"/>
          <ac:spMkLst>
            <pc:docMk/>
            <pc:sldMk cId="478839534" sldId="452"/>
            <ac:spMk id="2" creationId="{93A34322-6EF0-4FE2-8B21-EE08F812C8F8}"/>
          </ac:spMkLst>
        </pc:spChg>
        <pc:spChg chg="mod">
          <ac:chgData name="Mueller, Axel (Nokia - FR/Paris-Saclay)" userId="6b065ed8-40bf-4bd7-b1e4-242bb2fb76f9" providerId="ADAL" clId="{63FAC697-DDFE-4DB2-8068-0E44423584C3}" dt="2021-05-23T15:46:02.485" v="35" actId="6549"/>
          <ac:spMkLst>
            <pc:docMk/>
            <pc:sldMk cId="478839534" sldId="452"/>
            <ac:spMk id="3" creationId="{E0D5C83E-AC75-456B-AE25-F0A31D4C863F}"/>
          </ac:spMkLst>
        </pc:spChg>
        <pc:spChg chg="mod">
          <ac:chgData name="Mueller, Axel (Nokia - FR/Paris-Saclay)" userId="6b065ed8-40bf-4bd7-b1e4-242bb2fb76f9" providerId="ADAL" clId="{63FAC697-DDFE-4DB2-8068-0E44423584C3}" dt="2021-05-23T15:45:57.535" v="34"/>
          <ac:spMkLst>
            <pc:docMk/>
            <pc:sldMk cId="478839534" sldId="452"/>
            <ac:spMk id="4" creationId="{6C7657A8-941B-4EC2-A136-5B431C9FB52E}"/>
          </ac:spMkLst>
        </pc:spChg>
        <pc:spChg chg="add del mod">
          <ac:chgData name="Mueller, Axel (Nokia - FR/Paris-Saclay)" userId="6b065ed8-40bf-4bd7-b1e4-242bb2fb76f9" providerId="ADAL" clId="{63FAC697-DDFE-4DB2-8068-0E44423584C3}" dt="2021-05-23T15:45:54.975" v="33"/>
          <ac:spMkLst>
            <pc:docMk/>
            <pc:sldMk cId="478839534" sldId="452"/>
            <ac:spMk id="5" creationId="{42F933C1-B85D-47DC-A10E-C7CF14E21E3D}"/>
          </ac:spMkLst>
        </pc:spChg>
        <pc:spChg chg="add del mod">
          <ac:chgData name="Mueller, Axel (Nokia - FR/Paris-Saclay)" userId="6b065ed8-40bf-4bd7-b1e4-242bb2fb76f9" providerId="ADAL" clId="{63FAC697-DDFE-4DB2-8068-0E44423584C3}" dt="2021-05-23T15:45:54.975" v="33"/>
          <ac:spMkLst>
            <pc:docMk/>
            <pc:sldMk cId="478839534" sldId="452"/>
            <ac:spMk id="6" creationId="{F0D3EF0F-7A8E-4B6B-88ED-94580F4B42E8}"/>
          </ac:spMkLst>
        </pc:spChg>
        <pc:spChg chg="add del mod">
          <ac:chgData name="Mueller, Axel (Nokia - FR/Paris-Saclay)" userId="6b065ed8-40bf-4bd7-b1e4-242bb2fb76f9" providerId="ADAL" clId="{63FAC697-DDFE-4DB2-8068-0E44423584C3}" dt="2021-05-23T15:45:54.975" v="33"/>
          <ac:spMkLst>
            <pc:docMk/>
            <pc:sldMk cId="478839534" sldId="452"/>
            <ac:spMk id="7" creationId="{603FCE44-EF59-4441-875C-70B74378F071}"/>
          </ac:spMkLst>
        </pc:spChg>
        <pc:spChg chg="add del mod">
          <ac:chgData name="Mueller, Axel (Nokia - FR/Paris-Saclay)" userId="6b065ed8-40bf-4bd7-b1e4-242bb2fb76f9" providerId="ADAL" clId="{63FAC697-DDFE-4DB2-8068-0E44423584C3}" dt="2021-05-23T15:45:57.535" v="34"/>
          <ac:spMkLst>
            <pc:docMk/>
            <pc:sldMk cId="478839534" sldId="452"/>
            <ac:spMk id="8" creationId="{7C96146A-8C86-44F5-9C49-7E2910C01313}"/>
          </ac:spMkLst>
        </pc:spChg>
        <pc:spChg chg="add del mod">
          <ac:chgData name="Mueller, Axel (Nokia - FR/Paris-Saclay)" userId="6b065ed8-40bf-4bd7-b1e4-242bb2fb76f9" providerId="ADAL" clId="{63FAC697-DDFE-4DB2-8068-0E44423584C3}" dt="2021-05-23T15:45:57.535" v="34"/>
          <ac:spMkLst>
            <pc:docMk/>
            <pc:sldMk cId="478839534" sldId="452"/>
            <ac:spMk id="9" creationId="{4013776A-140B-4C60-B013-127445B52AC7}"/>
          </ac:spMkLst>
        </pc:spChg>
        <pc:spChg chg="add del mod">
          <ac:chgData name="Mueller, Axel (Nokia - FR/Paris-Saclay)" userId="6b065ed8-40bf-4bd7-b1e4-242bb2fb76f9" providerId="ADAL" clId="{63FAC697-DDFE-4DB2-8068-0E44423584C3}" dt="2021-05-23T15:45:57.535" v="34"/>
          <ac:spMkLst>
            <pc:docMk/>
            <pc:sldMk cId="478839534" sldId="452"/>
            <ac:spMk id="10" creationId="{FBEF8230-BEC9-4A96-9894-282C87C1FC90}"/>
          </ac:spMkLst>
        </pc:spChg>
      </pc:sldChg>
      <pc:sldChg chg="add del">
        <pc:chgData name="Mueller, Axel (Nokia - FR/Paris-Saclay)" userId="6b065ed8-40bf-4bd7-b1e4-242bb2fb76f9" providerId="ADAL" clId="{63FAC697-DDFE-4DB2-8068-0E44423584C3}" dt="2021-05-23T16:00:43.824" v="514" actId="47"/>
        <pc:sldMkLst>
          <pc:docMk/>
          <pc:sldMk cId="1981202642" sldId="453"/>
        </pc:sldMkLst>
      </pc:sldChg>
      <pc:sldChg chg="modSp add mod">
        <pc:chgData name="Mueller, Axel (Nokia - FR/Paris-Saclay)" userId="6b065ed8-40bf-4bd7-b1e4-242bb2fb76f9" providerId="ADAL" clId="{63FAC697-DDFE-4DB2-8068-0E44423584C3}" dt="2021-05-23T15:59:20.444" v="440" actId="13926"/>
        <pc:sldMkLst>
          <pc:docMk/>
          <pc:sldMk cId="3724702896" sldId="454"/>
        </pc:sldMkLst>
        <pc:spChg chg="mod">
          <ac:chgData name="Mueller, Axel (Nokia - FR/Paris-Saclay)" userId="6b065ed8-40bf-4bd7-b1e4-242bb2fb76f9" providerId="ADAL" clId="{63FAC697-DDFE-4DB2-8068-0E44423584C3}" dt="2021-05-23T15:59:20.444" v="440" actId="13926"/>
          <ac:spMkLst>
            <pc:docMk/>
            <pc:sldMk cId="3724702896" sldId="454"/>
            <ac:spMk id="3" creationId="{E0D5C83E-AC75-456B-AE25-F0A31D4C863F}"/>
          </ac:spMkLst>
        </pc:spChg>
      </pc:sldChg>
      <pc:sldChg chg="modSp add mod">
        <pc:chgData name="Mueller, Axel (Nokia - FR/Paris-Saclay)" userId="6b065ed8-40bf-4bd7-b1e4-242bb2fb76f9" providerId="ADAL" clId="{63FAC697-DDFE-4DB2-8068-0E44423584C3}" dt="2021-05-23T15:50:39.854" v="145" actId="20577"/>
        <pc:sldMkLst>
          <pc:docMk/>
          <pc:sldMk cId="336078131" sldId="455"/>
        </pc:sldMkLst>
        <pc:spChg chg="mod">
          <ac:chgData name="Mueller, Axel (Nokia - FR/Paris-Saclay)" userId="6b065ed8-40bf-4bd7-b1e4-242bb2fb76f9" providerId="ADAL" clId="{63FAC697-DDFE-4DB2-8068-0E44423584C3}" dt="2021-05-23T15:50:39.854" v="145" actId="20577"/>
          <ac:spMkLst>
            <pc:docMk/>
            <pc:sldMk cId="336078131" sldId="455"/>
            <ac:spMk id="3" creationId="{E0D5C83E-AC75-456B-AE25-F0A31D4C863F}"/>
          </ac:spMkLst>
        </pc:spChg>
      </pc:sldChg>
      <pc:sldChg chg="addSp delSp modSp add mod">
        <pc:chgData name="Mueller, Axel (Nokia - FR/Paris-Saclay)" userId="6b065ed8-40bf-4bd7-b1e4-242bb2fb76f9" providerId="ADAL" clId="{63FAC697-DDFE-4DB2-8068-0E44423584C3}" dt="2021-05-23T16:01:39.193" v="586" actId="20577"/>
        <pc:sldMkLst>
          <pc:docMk/>
          <pc:sldMk cId="2371399124" sldId="456"/>
        </pc:sldMkLst>
        <pc:spChg chg="mod">
          <ac:chgData name="Mueller, Axel (Nokia - FR/Paris-Saclay)" userId="6b065ed8-40bf-4bd7-b1e4-242bb2fb76f9" providerId="ADAL" clId="{63FAC697-DDFE-4DB2-8068-0E44423584C3}" dt="2021-05-23T15:51:06.175" v="158" actId="20577"/>
          <ac:spMkLst>
            <pc:docMk/>
            <pc:sldMk cId="2371399124" sldId="456"/>
            <ac:spMk id="2" creationId="{93A34322-6EF0-4FE2-8B21-EE08F812C8F8}"/>
          </ac:spMkLst>
        </pc:spChg>
        <pc:spChg chg="mod">
          <ac:chgData name="Mueller, Axel (Nokia - FR/Paris-Saclay)" userId="6b065ed8-40bf-4bd7-b1e4-242bb2fb76f9" providerId="ADAL" clId="{63FAC697-DDFE-4DB2-8068-0E44423584C3}" dt="2021-05-23T16:01:39.193" v="586" actId="20577"/>
          <ac:spMkLst>
            <pc:docMk/>
            <pc:sldMk cId="2371399124" sldId="456"/>
            <ac:spMk id="3" creationId="{E0D5C83E-AC75-456B-AE25-F0A31D4C863F}"/>
          </ac:spMkLst>
        </pc:spChg>
        <pc:spChg chg="add del">
          <ac:chgData name="Mueller, Axel (Nokia - FR/Paris-Saclay)" userId="6b065ed8-40bf-4bd7-b1e4-242bb2fb76f9" providerId="ADAL" clId="{63FAC697-DDFE-4DB2-8068-0E44423584C3}" dt="2021-05-23T15:53:52.826" v="225"/>
          <ac:spMkLst>
            <pc:docMk/>
            <pc:sldMk cId="2371399124" sldId="456"/>
            <ac:spMk id="5" creationId="{3CE2F8A4-9D92-40FE-8BDB-DECD576B30A1}"/>
          </ac:spMkLst>
        </pc:spChg>
        <pc:spChg chg="add del">
          <ac:chgData name="Mueller, Axel (Nokia - FR/Paris-Saclay)" userId="6b065ed8-40bf-4bd7-b1e4-242bb2fb76f9" providerId="ADAL" clId="{63FAC697-DDFE-4DB2-8068-0E44423584C3}" dt="2021-05-23T15:53:52.826" v="225"/>
          <ac:spMkLst>
            <pc:docMk/>
            <pc:sldMk cId="2371399124" sldId="456"/>
            <ac:spMk id="7" creationId="{0EF10EFC-D933-4DA2-AF2F-FB9B074B3911}"/>
          </ac:spMkLst>
        </pc:spChg>
        <pc:spChg chg="add mod">
          <ac:chgData name="Mueller, Axel (Nokia - FR/Paris-Saclay)" userId="6b065ed8-40bf-4bd7-b1e4-242bb2fb76f9" providerId="ADAL" clId="{63FAC697-DDFE-4DB2-8068-0E44423584C3}" dt="2021-05-23T15:54:24.214" v="237" actId="1076"/>
          <ac:spMkLst>
            <pc:docMk/>
            <pc:sldMk cId="2371399124" sldId="456"/>
            <ac:spMk id="8" creationId="{DB4AF353-61DA-436C-981B-A59E4AEC3F65}"/>
          </ac:spMkLst>
        </pc:spChg>
        <pc:graphicFrameChg chg="add del">
          <ac:chgData name="Mueller, Axel (Nokia - FR/Paris-Saclay)" userId="6b065ed8-40bf-4bd7-b1e4-242bb2fb76f9" providerId="ADAL" clId="{63FAC697-DDFE-4DB2-8068-0E44423584C3}" dt="2021-05-23T15:53:52.826" v="225"/>
          <ac:graphicFrameMkLst>
            <pc:docMk/>
            <pc:sldMk cId="2371399124" sldId="456"/>
            <ac:graphicFrameMk id="6" creationId="{E0AD2E95-0623-487A-A528-79471B98C83B}"/>
          </ac:graphicFrameMkLst>
        </pc:graphicFrameChg>
        <pc:graphicFrameChg chg="add mod">
          <ac:chgData name="Mueller, Axel (Nokia - FR/Paris-Saclay)" userId="6b065ed8-40bf-4bd7-b1e4-242bb2fb76f9" providerId="ADAL" clId="{63FAC697-DDFE-4DB2-8068-0E44423584C3}" dt="2021-05-23T15:54:24.214" v="237" actId="1076"/>
          <ac:graphicFrameMkLst>
            <pc:docMk/>
            <pc:sldMk cId="2371399124" sldId="456"/>
            <ac:graphicFrameMk id="9" creationId="{815FA620-7FF9-488A-831B-80E6CCA4C54C}"/>
          </ac:graphicFrameMkLst>
        </pc:graphicFrameChg>
      </pc:sldChg>
      <pc:sldChg chg="modSp add mod">
        <pc:chgData name="Mueller, Axel (Nokia - FR/Paris-Saclay)" userId="6b065ed8-40bf-4bd7-b1e4-242bb2fb76f9" providerId="ADAL" clId="{63FAC697-DDFE-4DB2-8068-0E44423584C3}" dt="2021-05-23T16:00:35.634" v="513" actId="20577"/>
        <pc:sldMkLst>
          <pc:docMk/>
          <pc:sldMk cId="1678907047" sldId="457"/>
        </pc:sldMkLst>
        <pc:spChg chg="mod">
          <ac:chgData name="Mueller, Axel (Nokia - FR/Paris-Saclay)" userId="6b065ed8-40bf-4bd7-b1e4-242bb2fb76f9" providerId="ADAL" clId="{63FAC697-DDFE-4DB2-8068-0E44423584C3}" dt="2021-05-23T15:55:20.715" v="255" actId="20577"/>
          <ac:spMkLst>
            <pc:docMk/>
            <pc:sldMk cId="1678907047" sldId="457"/>
            <ac:spMk id="2" creationId="{93A34322-6EF0-4FE2-8B21-EE08F812C8F8}"/>
          </ac:spMkLst>
        </pc:spChg>
        <pc:spChg chg="mod">
          <ac:chgData name="Mueller, Axel (Nokia - FR/Paris-Saclay)" userId="6b065ed8-40bf-4bd7-b1e4-242bb2fb76f9" providerId="ADAL" clId="{63FAC697-DDFE-4DB2-8068-0E44423584C3}" dt="2021-05-23T16:00:35.634" v="513" actId="20577"/>
          <ac:spMkLst>
            <pc:docMk/>
            <pc:sldMk cId="1678907047" sldId="457"/>
            <ac:spMk id="3" creationId="{E0D5C83E-AC75-456B-AE25-F0A31D4C863F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A0CB0-14AD-4ECF-830A-69FCEFE0EA34}" type="datetimeFigureOut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F3830-A412-4AA2-83CD-EC0332395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4637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0F3830-A412-4AA2-83CD-EC033239538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2270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8BF88-121E-4EA2-9B07-38FC07869C79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8F23-A105-4BA3-9C09-B5F7973376AC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3D4B2-6D3F-45AC-A402-656467359E65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D67F-A92B-4D73-9193-F4B6999E5EF1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AFC4-7B41-4793-8230-C90E2FCD8E1C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4A384-328A-4757-AABB-333F66EE8AE8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13A7-5E5E-44D9-894B-F27069EEC128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501AC-BA80-43C9-BB85-E3648C819FED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1B5-1AD5-4F92-B862-5C1B1B20C4A0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FE22-268D-406B-AE57-6E94AC02E9BE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E7DE-FE63-4522-B7D4-30BBF168EB46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FE20C-5F87-428B-918B-D83E1E7D179C}" type="datetime1">
              <a:rPr lang="zh-CN" altLang="en-US" smtClean="0"/>
              <a:t>2021/5/23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WF on Rel-16 NR IAB demodulation requirements</a:t>
            </a:r>
            <a:endParaRPr lang="zh-CN" altLang="en-US" sz="4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98906" y="253097"/>
            <a:ext cx="57422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3GPP TSG-RAN WG4 Meeting #99-e	</a:t>
            </a:r>
          </a:p>
          <a:p>
            <a:r>
              <a:rPr lang="en-GB" altLang="zh-CN" sz="2000" dirty="0"/>
              <a:t>Electronic Meeting, May. 19-27, 2021</a:t>
            </a:r>
            <a:endParaRPr lang="en-US" altLang="zh-CN" sz="2000" dirty="0"/>
          </a:p>
          <a:p>
            <a:r>
              <a:rPr lang="en-US" altLang="ja-JP" sz="2000" dirty="0"/>
              <a:t>Agenda: </a:t>
            </a:r>
            <a:r>
              <a:rPr lang="en-GB" altLang="ja-JP" sz="2000" dirty="0"/>
              <a:t>6.3.6</a:t>
            </a:r>
            <a:endParaRPr lang="en-US" altLang="ja-JP" sz="2000" dirty="0"/>
          </a:p>
        </p:txBody>
      </p:sp>
      <p:sp>
        <p:nvSpPr>
          <p:cNvPr id="5" name="正方形/長方形 4"/>
          <p:cNvSpPr/>
          <p:nvPr/>
        </p:nvSpPr>
        <p:spPr>
          <a:xfrm>
            <a:off x="6041132" y="332656"/>
            <a:ext cx="2707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2000" dirty="0"/>
              <a:t>R4-2108589</a:t>
            </a:r>
            <a:endParaRPr lang="en-US" altLang="zh-CN" sz="2000" dirty="0">
              <a:solidFill>
                <a:srgbClr val="FF0000"/>
              </a:solidFill>
            </a:endParaRPr>
          </a:p>
          <a:p>
            <a:pPr algn="r"/>
            <a:r>
              <a:rPr lang="en-US" altLang="zh-CN" sz="2000" dirty="0"/>
              <a:t>Document for: Approval </a:t>
            </a:r>
          </a:p>
        </p:txBody>
      </p:sp>
      <p:sp>
        <p:nvSpPr>
          <p:cNvPr id="7" name="副标题 2"/>
          <p:cNvSpPr txBox="1">
            <a:spLocks/>
          </p:cNvSpPr>
          <p:nvPr/>
        </p:nvSpPr>
        <p:spPr>
          <a:xfrm>
            <a:off x="1371600" y="4797152"/>
            <a:ext cx="6400800" cy="4928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Nokia, Nokia Shanghai Bell,…</a:t>
            </a: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1677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AB648-AB1F-4E99-B695-1A55C56A8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F451D-6304-4E16-931C-A3C4BE5D8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The following WFs were approved previously</a:t>
            </a:r>
          </a:p>
          <a:p>
            <a:pPr lvl="1"/>
            <a:r>
              <a:rPr lang="en-GB" dirty="0"/>
              <a:t>R4-2012644, WF on Rel-16 NR IAB demodulation requirements, </a:t>
            </a:r>
            <a:r>
              <a:rPr lang="en-GB" altLang="zh-CN" dirty="0"/>
              <a:t>RAN4#96-e.</a:t>
            </a:r>
          </a:p>
          <a:p>
            <a:pPr lvl="1"/>
            <a:r>
              <a:rPr lang="en-US" altLang="zh-CN" dirty="0"/>
              <a:t>R4-2017673</a:t>
            </a:r>
            <a:r>
              <a:rPr lang="en-GB" altLang="zh-CN" dirty="0"/>
              <a:t>, </a:t>
            </a:r>
            <a:r>
              <a:rPr lang="en-US" altLang="zh-CN" dirty="0"/>
              <a:t>WF on Rel-16 NR IAB demodulation requirements, </a:t>
            </a:r>
            <a:r>
              <a:rPr lang="en-GB" altLang="zh-CN" dirty="0"/>
              <a:t>RAN4#97-e.</a:t>
            </a:r>
          </a:p>
          <a:p>
            <a:pPr lvl="1"/>
            <a:r>
              <a:rPr lang="en-US" altLang="zh-CN" dirty="0"/>
              <a:t>R4-2103994</a:t>
            </a:r>
            <a:r>
              <a:rPr lang="en-GB" altLang="zh-CN" dirty="0"/>
              <a:t>, </a:t>
            </a:r>
            <a:r>
              <a:rPr lang="en-US" altLang="zh-CN" dirty="0"/>
              <a:t>WF on Rel-16 NR IAB demodulation requirements, </a:t>
            </a:r>
            <a:r>
              <a:rPr lang="en-GB" altLang="zh-CN" dirty="0"/>
              <a:t>RAN4#98-e.</a:t>
            </a:r>
          </a:p>
          <a:p>
            <a:pPr lvl="1"/>
            <a:r>
              <a:rPr lang="en-GB" dirty="0"/>
              <a:t>R4-2106172, </a:t>
            </a:r>
            <a:r>
              <a:rPr lang="en-US" altLang="zh-CN" dirty="0"/>
              <a:t>WF on Rel-16 NR IAB demodulation requirements, </a:t>
            </a:r>
            <a:r>
              <a:rPr lang="en-GB" altLang="zh-CN" dirty="0"/>
              <a:t>RAN4#98-bis-e.</a:t>
            </a:r>
            <a:endParaRPr lang="en-GB" dirty="0"/>
          </a:p>
          <a:p>
            <a:pPr lvl="1"/>
            <a:endParaRPr lang="en-GB" dirty="0"/>
          </a:p>
          <a:p>
            <a:r>
              <a:rPr lang="en-GB" altLang="zh-CN" dirty="0"/>
              <a:t>Corresponding Email summary in RAN4#98-bis-e</a:t>
            </a:r>
          </a:p>
          <a:p>
            <a:pPr lvl="1"/>
            <a:r>
              <a:rPr lang="en-GB" altLang="zh-CN" dirty="0"/>
              <a:t>R4-2108684, Email discussion summary for [99-e][325] </a:t>
            </a:r>
            <a:r>
              <a:rPr lang="en-GB" altLang="zh-CN" dirty="0" err="1"/>
              <a:t>NR_IAB_Demod</a:t>
            </a:r>
            <a:r>
              <a:rPr lang="en-GB" altLang="zh-CN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015AD-2157-4607-8473-D8B55C2B3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5192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4322-6EF0-4FE2-8B21-EE08F812C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5C83E-AC75-456B-AE25-F0A31D4C8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Test specification specific issues</a:t>
            </a:r>
          </a:p>
          <a:p>
            <a:pPr lvl="1"/>
            <a:r>
              <a:rPr lang="en-GB" dirty="0"/>
              <a:t>RF channels to test</a:t>
            </a:r>
          </a:p>
          <a:p>
            <a:pPr lvl="2"/>
            <a:r>
              <a:rPr lang="en-GB" dirty="0">
                <a:highlight>
                  <a:srgbClr val="00FF00"/>
                </a:highlight>
              </a:rPr>
              <a:t>Test only the M RF channel.</a:t>
            </a:r>
          </a:p>
          <a:p>
            <a:pPr lvl="1"/>
            <a:r>
              <a:rPr lang="en-GB" dirty="0"/>
              <a:t>Directions for radiated testing</a:t>
            </a:r>
          </a:p>
          <a:p>
            <a:pPr lvl="2"/>
            <a:r>
              <a:rPr lang="en-GB" dirty="0">
                <a:highlight>
                  <a:srgbClr val="00FF00"/>
                </a:highlight>
              </a:rPr>
              <a:t>For radiated requirements, test only in the OTA REFSENS receiver target reference direction.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657A8-941B-4EC2-A136-5B431C9FB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21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4322-6EF0-4FE2-8B21-EE08F812C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5C83E-AC75-456B-AE25-F0A31D4C8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Editorial issues</a:t>
            </a:r>
          </a:p>
          <a:p>
            <a:pPr lvl="1"/>
            <a:r>
              <a:rPr lang="en-GB" dirty="0"/>
              <a:t>IAB type</a:t>
            </a:r>
          </a:p>
          <a:p>
            <a:pPr lvl="2"/>
            <a:r>
              <a:rPr lang="en-GB" dirty="0">
                <a:highlight>
                  <a:srgbClr val="00FF00"/>
                </a:highlight>
              </a:rPr>
              <a:t>Use types following both the forms “IAB type 1-H/1-O/2-O” and “IAB-DU/MT type 1-H/1-O/2-O”, where appropriate.</a:t>
            </a:r>
          </a:p>
          <a:p>
            <a:pPr lvl="1"/>
            <a:r>
              <a:rPr lang="en-GB" dirty="0"/>
              <a:t>General sections in IAB-MT and IAB-DU parts</a:t>
            </a:r>
          </a:p>
          <a:p>
            <a:pPr lvl="2"/>
            <a:r>
              <a:rPr lang="en-GB" dirty="0"/>
              <a:t>Option 1: Create separate “general” sections for IAB-DU demodulation performance requirements, IAB-MT demodulation performance requirements, and IAB-MT CSI reporting requirements. The general section contains applicability rules for each.</a:t>
            </a:r>
          </a:p>
          <a:p>
            <a:pPr lvl="2"/>
            <a:r>
              <a:rPr lang="en-GB" dirty="0"/>
              <a:t>Option 2: Use current structure.</a:t>
            </a:r>
          </a:p>
          <a:p>
            <a:pPr lvl="2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657A8-941B-4EC2-A136-5B431C9FB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4702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4322-6EF0-4FE2-8B21-EE08F812C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5C83E-AC75-456B-AE25-F0A31D4C8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Editorial issues</a:t>
            </a:r>
          </a:p>
          <a:p>
            <a:pPr lvl="1"/>
            <a:r>
              <a:rPr lang="en-GB" dirty="0"/>
              <a:t>Removal of parameters that are unused or left up to implementation </a:t>
            </a:r>
          </a:p>
          <a:p>
            <a:pPr lvl="2"/>
            <a:r>
              <a:rPr lang="en-GB" dirty="0"/>
              <a:t>Option 1: Remove parameters that</a:t>
            </a:r>
          </a:p>
          <a:p>
            <a:pPr lvl="3"/>
            <a:r>
              <a:rPr lang="en-GB" dirty="0"/>
              <a:t>Are not configured, such as </a:t>
            </a:r>
            <a:r>
              <a:rPr lang="en-GB" i="1" dirty="0" err="1"/>
              <a:t>timeRestrictionForChannelMeasurements</a:t>
            </a:r>
            <a:r>
              <a:rPr lang="en-GB" dirty="0"/>
              <a:t>, </a:t>
            </a:r>
            <a:r>
              <a:rPr lang="en-GB" i="1" dirty="0" err="1"/>
              <a:t>timeRestrictionForInterferenceMeasurements</a:t>
            </a:r>
            <a:r>
              <a:rPr lang="en-GB" dirty="0"/>
              <a:t>, etc.</a:t>
            </a:r>
          </a:p>
          <a:p>
            <a:pPr lvl="3"/>
            <a:r>
              <a:rPr lang="en-GB" dirty="0"/>
              <a:t>Are related to aperiodic, such as </a:t>
            </a:r>
            <a:r>
              <a:rPr lang="en-GB" i="1" dirty="0" err="1"/>
              <a:t>aperiodicTriggeringOffset</a:t>
            </a:r>
            <a:r>
              <a:rPr lang="en-GB" dirty="0"/>
              <a:t>, </a:t>
            </a:r>
            <a:r>
              <a:rPr lang="en-GB" i="1" dirty="0" err="1"/>
              <a:t>reportTriggerSize</a:t>
            </a:r>
            <a:r>
              <a:rPr lang="en-GB" dirty="0"/>
              <a:t>, etc.</a:t>
            </a:r>
          </a:p>
          <a:p>
            <a:pPr lvl="3"/>
            <a:r>
              <a:rPr lang="en-GB" dirty="0"/>
              <a:t>Are related to reporting details, such as CQI/RI/PMI delay etc.</a:t>
            </a:r>
          </a:p>
          <a:p>
            <a:pPr lvl="2"/>
            <a:r>
              <a:rPr lang="en-GB" dirty="0"/>
              <a:t>Option 2: Other options not precluded.</a:t>
            </a:r>
          </a:p>
          <a:p>
            <a:pPr lvl="1"/>
            <a:r>
              <a:rPr lang="en-GB" dirty="0"/>
              <a:t>Section to use for PMI FRC</a:t>
            </a:r>
          </a:p>
          <a:p>
            <a:pPr lvl="2"/>
            <a:r>
              <a:rPr lang="en-GB" dirty="0"/>
              <a:t>Option 1: A.3.1</a:t>
            </a:r>
          </a:p>
          <a:p>
            <a:pPr lvl="2"/>
            <a:r>
              <a:rPr lang="en-GB" dirty="0"/>
              <a:t>Option 2: A.3.5.</a:t>
            </a:r>
          </a:p>
          <a:p>
            <a:pPr lvl="1"/>
            <a:r>
              <a:rPr lang="en-GB" dirty="0"/>
              <a:t>Notes in FRCs for CSI reporting</a:t>
            </a:r>
          </a:p>
          <a:p>
            <a:pPr lvl="2"/>
            <a:r>
              <a:rPr lang="en-GB" dirty="0"/>
              <a:t>Option 1: Since the PBCH is left to implementation, change note2 and note3 to “PDSCH is only scheduled on slots which are full DL”.</a:t>
            </a:r>
          </a:p>
          <a:p>
            <a:pPr lvl="2"/>
            <a:r>
              <a:rPr lang="en-GB" dirty="0"/>
              <a:t>Option 2: Other options not precluded.</a:t>
            </a:r>
          </a:p>
          <a:p>
            <a:pPr lvl="1"/>
            <a:endParaRPr lang="en-GB" dirty="0"/>
          </a:p>
          <a:p>
            <a:pPr lvl="2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657A8-941B-4EC2-A136-5B431C9FB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078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4322-6EF0-4FE2-8B21-EE08F812C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IAB-MT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5C83E-AC75-456B-AE25-F0A31D4C8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52935"/>
          </a:xfrm>
        </p:spPr>
        <p:txBody>
          <a:bodyPr>
            <a:normAutofit fontScale="55000" lnSpcReduction="20000"/>
          </a:bodyPr>
          <a:lstStyle/>
          <a:p>
            <a:r>
              <a:rPr lang="en-GB" dirty="0"/>
              <a:t>CSI reporting requirements</a:t>
            </a:r>
          </a:p>
          <a:p>
            <a:pPr lvl="1"/>
            <a:r>
              <a:rPr lang="en-GB" dirty="0"/>
              <a:t>Test configuration for PMI and RI reporting requirements</a:t>
            </a:r>
          </a:p>
          <a:p>
            <a:pPr lvl="2"/>
            <a:r>
              <a:rPr lang="en-GB" dirty="0">
                <a:highlight>
                  <a:srgbClr val="00FF00"/>
                </a:highlight>
              </a:rPr>
              <a:t>Adopt all PMI and RI requirements from 38.101-4, but change the reporting configuration and CSI-RS resource type to periodic, where needed, and define only NZP CSI-RS for CSI acquisition configuration in PMI and RI reporting test parameters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TDD pattern independence and test differentiation in PMI reporting requirements</a:t>
            </a:r>
          </a:p>
          <a:p>
            <a:pPr lvl="2"/>
            <a:r>
              <a:rPr lang="en-GB" dirty="0">
                <a:highlight>
                  <a:srgbClr val="00FF00"/>
                </a:highlight>
              </a:rPr>
              <a:t>Keep only one radiated test (e.g., test 1) for IAB-MT PMI reporting.</a:t>
            </a:r>
          </a:p>
          <a:p>
            <a:pPr lvl="1"/>
            <a:r>
              <a:rPr lang="en-GB" dirty="0"/>
              <a:t>Test configuration for CQI reporting requirements</a:t>
            </a:r>
          </a:p>
          <a:p>
            <a:pPr lvl="2"/>
            <a:r>
              <a:rPr lang="en-GB" dirty="0">
                <a:highlight>
                  <a:srgbClr val="00FF00"/>
                </a:highlight>
              </a:rPr>
              <a:t>Define only NZP CSI-RS for CSI acquisition configuration in CQI reporting test parameters.</a:t>
            </a:r>
          </a:p>
          <a:p>
            <a:pPr lvl="1"/>
            <a:r>
              <a:rPr lang="en-GB" dirty="0"/>
              <a:t>Test setup for CSI reporting</a:t>
            </a:r>
          </a:p>
          <a:p>
            <a:pPr lvl="2"/>
            <a:r>
              <a:rPr lang="en-GB" dirty="0"/>
              <a:t>Option 1: Using the following test setup for CSI reporting for IAB-MT</a:t>
            </a:r>
          </a:p>
          <a:p>
            <a:pPr lvl="2"/>
            <a:r>
              <a:rPr lang="en-GB" dirty="0"/>
              <a:t>Option 2: Other options not precluded.</a:t>
            </a:r>
          </a:p>
          <a:p>
            <a:pPr marL="914400" lvl="2" indent="0">
              <a:buNone/>
            </a:pPr>
            <a:r>
              <a:rPr lang="en-GB" dirty="0"/>
              <a:t>Moderator note: Figures also directly</a:t>
            </a:r>
          </a:p>
          <a:p>
            <a:pPr marL="914400" lvl="2" indent="0">
              <a:buNone/>
            </a:pPr>
            <a:r>
              <a:rPr lang="en-GB" dirty="0"/>
              <a:t>discussed in CRs.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657A8-941B-4EC2-A136-5B431C9FB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B4AF353-61DA-436C-981B-A59E4AEC3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0025" y="4064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15FA620-7FF9-488A-831B-80E6CCA4C5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44118"/>
              </p:ext>
            </p:extLst>
          </p:nvPr>
        </p:nvGraphicFramePr>
        <p:xfrm>
          <a:off x="4010025" y="4064000"/>
          <a:ext cx="5133975" cy="265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icture" r:id="rId3" imgW="5897950" imgH="3040001" progId="Word.Picture.8">
                  <p:embed/>
                </p:oleObj>
              </mc:Choice>
              <mc:Fallback>
                <p:oleObj name="Picture" r:id="rId3" imgW="5897950" imgH="3040001" progId="Word.Picture.8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15FA620-7FF9-488A-831B-80E6CCA4C5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025" y="4064000"/>
                        <a:ext cx="5133975" cy="2657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1399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4322-6EF0-4FE2-8B21-EE08F812C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IAB - MT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5C83E-AC75-456B-AE25-F0A31D4C8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/>
              <a:t>Remaining issues</a:t>
            </a:r>
          </a:p>
          <a:p>
            <a:pPr lvl="1"/>
            <a:r>
              <a:rPr lang="en-GB" dirty="0"/>
              <a:t>General applicability rules</a:t>
            </a:r>
          </a:p>
          <a:p>
            <a:pPr lvl="2"/>
            <a:r>
              <a:rPr lang="en-GB" dirty="0">
                <a:highlight>
                  <a:srgbClr val="00FF00"/>
                </a:highlight>
              </a:rPr>
              <a:t>IAB MT declaration for mandatory feature should be aligned with IAB-MT feature list specified in RAN2 capability signalling. Transform previous agreement to ensure PMI, RI test is optional.</a:t>
            </a:r>
            <a:br>
              <a:rPr lang="en-GB" dirty="0">
                <a:highlight>
                  <a:srgbClr val="00FF00"/>
                </a:highlight>
              </a:rPr>
            </a:br>
            <a:r>
              <a:rPr lang="en-GB" dirty="0">
                <a:highlight>
                  <a:srgbClr val="00FF00"/>
                </a:highlight>
              </a:rPr>
              <a:t>Previous agreements made in RAN4 still valid, if any confliction identified with IAB-MT feature list, RAN4 can further discuss in a case by case manner.</a:t>
            </a:r>
          </a:p>
          <a:p>
            <a:pPr lvl="2"/>
            <a:r>
              <a:rPr lang="en-GB" dirty="0"/>
              <a:t>FFS: Exact wording for conformance specifications.</a:t>
            </a:r>
          </a:p>
          <a:p>
            <a:pPr lvl="1"/>
            <a:r>
              <a:rPr lang="en-GB" dirty="0"/>
              <a:t>Test tolerance and measurement uncertainty selection</a:t>
            </a:r>
          </a:p>
          <a:p>
            <a:pPr lvl="2"/>
            <a:r>
              <a:rPr lang="en-GB" dirty="0">
                <a:highlight>
                  <a:srgbClr val="00FF00"/>
                </a:highlight>
              </a:rPr>
              <a:t>Using option 2(*) from UE side as starting point, with [] into specification; companies especially TE vendors are encouraged to bring further analysis for MU/TT and RAN4 can revise the values if needed in future RAN4 meeting.</a:t>
            </a:r>
            <a:br>
              <a:rPr lang="en-GB" dirty="0">
                <a:highlight>
                  <a:srgbClr val="00FF00"/>
                </a:highlight>
              </a:rPr>
            </a:br>
            <a:r>
              <a:rPr lang="en-GB" dirty="0">
                <a:highlight>
                  <a:srgbClr val="00FF00"/>
                </a:highlight>
              </a:rPr>
              <a:t>Option 2(*): Reuse test tolerance values from TS 38.521-4 for IAB-MT testing.</a:t>
            </a:r>
          </a:p>
          <a:p>
            <a:pPr lvl="1"/>
            <a:r>
              <a:rPr lang="en-GB" dirty="0"/>
              <a:t>Test applicability with respect to capabilities/features </a:t>
            </a:r>
          </a:p>
          <a:p>
            <a:pPr lvl="2"/>
            <a:r>
              <a:rPr lang="en-GB" dirty="0"/>
              <a:t>Option 1: Adopt similar test applicability procedure for mandatory IAB-MT features with capability signalling as used for UE. (Reuse TS 38.101-4 clauses 5.1.1.4 and 7.1.1.4.)</a:t>
            </a:r>
          </a:p>
          <a:p>
            <a:pPr lvl="2"/>
            <a:r>
              <a:rPr lang="en-GB" dirty="0"/>
              <a:t>Option 2: Use manufacturer declaration method to decide which cases are to be tested</a:t>
            </a:r>
          </a:p>
          <a:p>
            <a:pPr marL="914400" lvl="2" indent="0">
              <a:buNone/>
            </a:pPr>
            <a:r>
              <a:rPr lang="en-GB" dirty="0"/>
              <a:t>Moderator note: This is further being discussed in R4-2108588, Way forward on IAB-MT applicability rules drafting in conformance specification.</a:t>
            </a:r>
            <a:br>
              <a:rPr lang="en-GB" dirty="0"/>
            </a:br>
            <a:r>
              <a:rPr lang="en-GB" dirty="0"/>
              <a:t>Not yet clear in which WF the result will be captured.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657A8-941B-4EC2-A136-5B431C9FB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8907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1879893FE30B4793122FCA8F4D6B50" ma:contentTypeVersion="13" ma:contentTypeDescription="Create a new document." ma:contentTypeScope="" ma:versionID="7885393964e1b9b893c9ec92d5e32bb5">
  <xsd:schema xmlns:xsd="http://www.w3.org/2001/XMLSchema" xmlns:xs="http://www.w3.org/2001/XMLSchema" xmlns:p="http://schemas.microsoft.com/office/2006/metadata/properties" xmlns:ns3="71c5aaf6-e6ce-465b-b873-5148d2a4c105" xmlns:ns4="000459d3-9bdf-4161-9c93-492473c3995e" xmlns:ns5="5d90a6a8-9e9e-4ef5-9829-7373fb615be0" targetNamespace="http://schemas.microsoft.com/office/2006/metadata/properties" ma:root="true" ma:fieldsID="36de3d1e9c0c1f02a1322ba69b75a93f" ns3:_="" ns4:_="" ns5:_="">
    <xsd:import namespace="71c5aaf6-e6ce-465b-b873-5148d2a4c105"/>
    <xsd:import namespace="000459d3-9bdf-4161-9c93-492473c3995e"/>
    <xsd:import namespace="5d90a6a8-9e9e-4ef5-9829-7373fb615be0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0459d3-9bdf-4161-9c93-492473c399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0a6a8-9e9e-4ef5-9829-7373fb615be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FDD512FE-C155-4E0D-AE02-E978DB4902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000459d3-9bdf-4161-9c93-492473c3995e"/>
    <ds:schemaRef ds:uri="5d90a6a8-9e9e-4ef5-9829-7373fb615b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9FE0A6-A20A-477E-92FA-14D143281CE5}">
  <ds:schemaRefs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metadata/properties"/>
    <ds:schemaRef ds:uri="71c5aaf6-e6ce-465b-b873-5148d2a4c105"/>
    <ds:schemaRef ds:uri="http://purl.org/dc/dcmitype/"/>
    <ds:schemaRef ds:uri="000459d3-9bdf-4161-9c93-492473c3995e"/>
    <ds:schemaRef ds:uri="http://schemas.microsoft.com/office/2006/documentManagement/types"/>
    <ds:schemaRef ds:uri="http://schemas.openxmlformats.org/package/2006/metadata/core-properties"/>
    <ds:schemaRef ds:uri="5d90a6a8-9e9e-4ef5-9829-7373fb615be0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A5E6F13-496E-4284-8C07-0286487C8F0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DA5F6A8-6904-4B7F-A421-2E18D0E85949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A34F718B-26AC-42F8-BDE7-2C733DA6858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7660</TotalTime>
  <Words>734</Words>
  <Application>Microsoft Office PowerPoint</Application>
  <PresentationFormat>On-screen Show (4:3)</PresentationFormat>
  <Paragraphs>75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主题</vt:lpstr>
      <vt:lpstr>Microsoft Word Picture</vt:lpstr>
      <vt:lpstr>WF on Rel-16 NR IAB demodulation requirements</vt:lpstr>
      <vt:lpstr>Background</vt:lpstr>
      <vt:lpstr>General</vt:lpstr>
      <vt:lpstr>General</vt:lpstr>
      <vt:lpstr>General</vt:lpstr>
      <vt:lpstr>IAB-MT</vt:lpstr>
      <vt:lpstr>IAB - MT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switching period between two FR1 uplink carriers</dc:title>
  <dc:creator>Yang Shan</dc:creator>
  <cp:lastModifiedBy>Moderator</cp:lastModifiedBy>
  <cp:revision>472</cp:revision>
  <dcterms:created xsi:type="dcterms:W3CDTF">2019-09-05T02:26:38Z</dcterms:created>
  <dcterms:modified xsi:type="dcterms:W3CDTF">2021-05-23T16:01:41Z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(3)c3loN63Ucuvawenle21ysfLr/enafyfHI3raarWR7E+pHvOTjhL7loE7bURw8guTn+9xdM7r
UEK2YmmH7UmRcBokvqZVfjDuuVqqEaz+DsjyvRlF8rQGtiC6p1FqYZ4CLPeK9eoW+HOOD/8t
1+HLsus60158nHiacHx7rRHWURT3kujaeLD0K4K0C3NHFNyfqQDojmqEmmIQFJYi5pbw96rU
0jCYSKMtXa4jnYi9HX</vt:lpwstr>
  </property>
  <property fmtid="{D5CDD505-2E9C-101B-9397-08002B2CF9AE}" pid="3" name="_2015_ms_pID_7253431">
    <vt:lpwstr>zDmanmlaLeKhZMmGym/PN3lPDc9oBISjgh3QW+1Keias9jT9cn9mDf
V/liszC3aC6tBMYOC21DhQxq0jROZ5Tvym+LoqwQdWipfhcQkr7bcBmS0jq7ogpQn3gI7LxJ
C9FNeAbeUIKkLwcFrna4cmecyKoOVeFw/vwbUK6tRKxVeYrdzQ7C+LqIkIXJgr2/RtdwQHjs
3k/GRO7nEJVzNCioOIixm85I6uWEYT1NWL+k</vt:lpwstr>
  </property>
  <property fmtid="{D5CDD505-2E9C-101B-9397-08002B2CF9AE}" pid="4" name="ContentTypeId">
    <vt:lpwstr>0x010100971879893FE30B4793122FCA8F4D6B50</vt:lpwstr>
  </property>
  <property fmtid="{D5CDD505-2E9C-101B-9397-08002B2CF9AE}" pid="5" name="NSCPROP_SA">
    <vt:lpwstr>C:\Users\ADMINI~1\AppData\Local\Temp\BNZ.5fad3b3e3056b3d\R4-2017492 WF on Rel-16 NR IAB demodulation requirements V3.pptx</vt:lpwstr>
  </property>
  <property fmtid="{D5CDD505-2E9C-101B-9397-08002B2CF9AE}" pid="6" name="_2015_ms_pID_7253432">
    <vt:lpwstr>oQ==</vt:lpwstr>
  </property>
  <property fmtid="{D5CDD505-2E9C-101B-9397-08002B2CF9AE}" pid="7" name="_readonly">
    <vt:lpwstr/>
  </property>
  <property fmtid="{D5CDD505-2E9C-101B-9397-08002B2CF9AE}" pid="8" name="_change">
    <vt:lpwstr/>
  </property>
  <property fmtid="{D5CDD505-2E9C-101B-9397-08002B2CF9AE}" pid="9" name="_full-control">
    <vt:lpwstr/>
  </property>
  <property fmtid="{D5CDD505-2E9C-101B-9397-08002B2CF9AE}" pid="10" name="sflag">
    <vt:lpwstr>1617967587</vt:lpwstr>
  </property>
</Properties>
</file>