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2" clrIdx="0">
    <p:extLst>
      <p:ext uri="{19B8F6BF-5375-455C-9EA6-DF929625EA0E}">
        <p15:presenceInfo xmlns:p15="http://schemas.microsoft.com/office/powerpoint/2012/main" userId="Huawei" providerId="None"/>
      </p:ext>
    </p:extLst>
  </p:cmAuthor>
  <p:cmAuthor id="2" name="Ng, Man Hung (Nokia - GB)" initials="NMH(-G" lastIdx="5" clrIdx="1">
    <p:extLst>
      <p:ext uri="{19B8F6BF-5375-455C-9EA6-DF929625EA0E}">
        <p15:presenceInfo xmlns:p15="http://schemas.microsoft.com/office/powerpoint/2012/main" userId="S::man_hung.ng@nokia.com::62a07ceb-399a-4ef3-aa1f-2d918fa96cbd" providerId="AD"/>
      </p:ext>
    </p:extLst>
  </p:cmAuthor>
  <p:cmAuthor id="3" name="薛飞10164284" initials="薛飞10164284" lastIdx="2" clrIdx="2">
    <p:extLst>
      <p:ext uri="{19B8F6BF-5375-455C-9EA6-DF929625EA0E}">
        <p15:presenceInfo xmlns:p15="http://schemas.microsoft.com/office/powerpoint/2012/main" userId="S-1-5-21-3250579939-626067488-4216368596-2082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10" d="100"/>
          <a:sy n="110" d="100"/>
        </p:scale>
        <p:origin x="63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5/25/2021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5/25/2021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5/25/2021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5/25/2021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5/25/2021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5/25/2021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Autofit/>
          </a:bodyPr>
          <a:lstStyle/>
          <a:p>
            <a:r>
              <a:rPr lang="en-GB" sz="4000" dirty="0"/>
              <a:t>WF on single RB High PSD</a:t>
            </a:r>
            <a:endParaRPr lang="en-US" sz="4000" dirty="0"/>
          </a:p>
        </p:txBody>
      </p:sp>
      <p:sp>
        <p:nvSpPr>
          <p:cNvPr id="3" name="Subtitle 2"/>
          <p:cNvSpPr>
            <a:spLocks noGrp="1"/>
          </p:cNvSpPr>
          <p:nvPr>
            <p:ph type="subTitle" idx="1"/>
          </p:nvPr>
        </p:nvSpPr>
        <p:spPr>
          <a:xfrm>
            <a:off x="1524000" y="4086984"/>
            <a:ext cx="9144000" cy="1655762"/>
          </a:xfrm>
        </p:spPr>
        <p:txBody>
          <a:bodyPr/>
          <a:lstStyle/>
          <a:p>
            <a:r>
              <a:rPr lang="en-GB" dirty="0"/>
              <a:t>Nokia</a:t>
            </a:r>
            <a:endParaRPr lang="en-US" dirty="0"/>
          </a:p>
        </p:txBody>
      </p:sp>
      <p:sp>
        <p:nvSpPr>
          <p:cNvPr id="4" name="Rectangle 3"/>
          <p:cNvSpPr/>
          <p:nvPr/>
        </p:nvSpPr>
        <p:spPr>
          <a:xfrm>
            <a:off x="198474" y="128166"/>
            <a:ext cx="6096000" cy="923330"/>
          </a:xfrm>
          <a:prstGeom prst="rect">
            <a:avLst/>
          </a:prstGeom>
        </p:spPr>
        <p:txBody>
          <a:bodyPr>
            <a:spAutoFit/>
          </a:bodyPr>
          <a:lstStyle/>
          <a:p>
            <a:pPr>
              <a:spcBef>
                <a:spcPct val="0"/>
              </a:spcBef>
            </a:pPr>
            <a:r>
              <a:rPr lang="en-GB" altLang="sv-SE" b="1" dirty="0">
                <a:cs typeface="Arial" panose="020B0604020202020204" pitchFamily="34" charset="0"/>
              </a:rPr>
              <a:t>3GPP TSG-RAN WG4 Meeting # 99</a:t>
            </a:r>
          </a:p>
          <a:p>
            <a:r>
              <a:rPr lang="en-GB" b="1" dirty="0"/>
              <a:t>Electronic Meeting, 19 – 27 May 2021</a:t>
            </a:r>
          </a:p>
          <a:p>
            <a:r>
              <a:rPr lang="en-US" b="1" dirty="0"/>
              <a:t>Agenda Item:	</a:t>
            </a:r>
            <a:r>
              <a:rPr lang="en-GB" b="1"/>
              <a:t>6.3.2.1</a:t>
            </a:r>
            <a:endParaRPr lang="en-US" b="1" dirty="0"/>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R4-2108563</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a:bodyPr>
          <a:lstStyle/>
          <a:p>
            <a:r>
              <a:rPr lang="en-GB" dirty="0"/>
              <a:t>Background</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pPr marL="0" indent="0">
              <a:buNone/>
            </a:pPr>
            <a:r>
              <a:rPr lang="en-GB" sz="1600" dirty="0"/>
              <a:t>Contributions on the use of high PSD test model with single RB allocation at band edge for IAB transmitter unwanted emission test (Note 1, 2) have been discussed in RAN4#99-e but no agreement could be reached in the 1</a:t>
            </a:r>
            <a:r>
              <a:rPr lang="en-GB" sz="1600" baseline="30000" dirty="0"/>
              <a:t>st</a:t>
            </a:r>
            <a:r>
              <a:rPr lang="en-GB" sz="1600" dirty="0"/>
              <a:t> round discussion except to ‘Decouple the discussion on test configuration and single RB High PSD proposal’:</a:t>
            </a:r>
          </a:p>
          <a:p>
            <a:pPr marL="0" indent="0">
              <a:buNone/>
            </a:pPr>
            <a:r>
              <a:rPr lang="en-GB" sz="1600" dirty="0"/>
              <a:t>[1]	R4-2110140		Discussion on IAB test configurations with TPs to 38.176-1 and 38.176-2	Nokia, Nokia Shanghai Bell</a:t>
            </a:r>
          </a:p>
          <a:p>
            <a:pPr marL="0" indent="0">
              <a:buNone/>
            </a:pPr>
            <a:r>
              <a:rPr lang="en-GB" sz="1600" dirty="0"/>
              <a:t>[2]	R4-2111174		IAB Common test issue on test model-Conducted			Ericsson</a:t>
            </a:r>
          </a:p>
          <a:p>
            <a:pPr marL="0" indent="0">
              <a:buNone/>
            </a:pPr>
            <a:r>
              <a:rPr lang="en-GB" sz="1600" dirty="0"/>
              <a:t>[3]	R4-2111205		IAB Common test issue on test model-OTA			Ericsson</a:t>
            </a:r>
          </a:p>
          <a:p>
            <a:pPr marL="0" indent="0">
              <a:buNone/>
            </a:pPr>
            <a:r>
              <a:rPr lang="en-GB" sz="1600" dirty="0"/>
              <a:t>[4]	R4-2111398		Discussion on Test models and Test configurations			Huawei</a:t>
            </a:r>
          </a:p>
          <a:p>
            <a:pPr marL="0" indent="0">
              <a:buNone/>
            </a:pPr>
            <a:r>
              <a:rPr lang="en-GB" sz="1600" dirty="0"/>
              <a:t>The Way Forward from the 1st round discussion is summarized in the following slide.</a:t>
            </a:r>
          </a:p>
          <a:p>
            <a:pPr marL="0" indent="0">
              <a:buNone/>
            </a:pPr>
            <a:r>
              <a:rPr lang="en-GB" sz="1600" dirty="0"/>
              <a:t>Note 1: the IAB transmitter unwanted emission core requirements shall apply for all transmission bandwidth configurations from full RBs allocation to single RB allocation.</a:t>
            </a:r>
          </a:p>
          <a:p>
            <a:pPr marL="0" indent="0">
              <a:buNone/>
            </a:pPr>
            <a:r>
              <a:rPr lang="en-GB" sz="1600" dirty="0"/>
              <a:t>Note 2: the use of lower PSD test model with single RB allocation is proposed for IAB transmitter total power dynamic range (TPDR) test in R4-2111174 and R4-2111205.</a:t>
            </a:r>
          </a:p>
        </p:txBody>
      </p:sp>
    </p:spTree>
    <p:extLst>
      <p:ext uri="{BB962C8B-B14F-4D97-AF65-F5344CB8AC3E}">
        <p14:creationId xmlns:p14="http://schemas.microsoft.com/office/powerpoint/2010/main" val="942755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a:bodyPr>
          <a:lstStyle/>
          <a:p>
            <a:r>
              <a:rPr lang="en-GB" dirty="0"/>
              <a:t>Way forward on use of single RB high PSD TM</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pPr marL="0" indent="0" hangingPunct="0">
              <a:buNone/>
            </a:pPr>
            <a:r>
              <a:rPr lang="en-GB" sz="1600" dirty="0"/>
              <a:t>Use test model with full RBs allocation at band edge for IAB transmitter unwanted emission test to proceed the TPs in this meeting.</a:t>
            </a:r>
          </a:p>
          <a:p>
            <a:pPr marL="0" indent="0" hangingPunct="0">
              <a:buNone/>
            </a:pPr>
            <a:r>
              <a:rPr lang="en-GB" sz="1600" dirty="0"/>
              <a:t>Companies are encouraged to discuss the issue of single RB high PSD TM for unwanted emission in future RAN4 meetings in maintenance phase with following candidate options for consideration:</a:t>
            </a:r>
          </a:p>
          <a:p>
            <a:pPr hangingPunct="0"/>
            <a:r>
              <a:rPr lang="en-GB" sz="1600" dirty="0"/>
              <a:t>Option 2: Only use test model with full RBs allocation at band edge for IAB transmitter unwanted emission test, with a clear statement in the specification that single RB allocation with high PSD should not be scheduled for </a:t>
            </a:r>
            <a:r>
              <a:rPr lang="en-GB" sz="1600"/>
              <a:t>IAB-MT.</a:t>
            </a:r>
            <a:endParaRPr lang="en-GB" sz="1600" dirty="0"/>
          </a:p>
          <a:p>
            <a:pPr hangingPunct="0"/>
            <a:r>
              <a:rPr lang="en-GB" sz="1600" dirty="0"/>
              <a:t>Option 4: Also use test model with single RB allocation with a higher PSD declared by the vendor to be supported for single RB transmission at band edge at least for IAB transmitter operating band unwanted emission test, where the single RB allocation with high PSD would be more likely to impact.</a:t>
            </a:r>
          </a:p>
        </p:txBody>
      </p:sp>
    </p:spTree>
    <p:extLst>
      <p:ext uri="{BB962C8B-B14F-4D97-AF65-F5344CB8AC3E}">
        <p14:creationId xmlns:p14="http://schemas.microsoft.com/office/powerpoint/2010/main" val="26353336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3566</TotalTime>
  <Words>400</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single RB High PSD</vt:lpstr>
      <vt:lpstr>Background</vt:lpstr>
      <vt:lpstr>Way forward on use of single RB high PSD TM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man_hung.ng@nokia.com</dc:creator>
  <cp:lastModifiedBy>Ng, Man Hung (Nokia - GB)</cp:lastModifiedBy>
  <cp:revision>401</cp:revision>
  <dcterms:created xsi:type="dcterms:W3CDTF">2016-11-16T01:29:09Z</dcterms:created>
  <dcterms:modified xsi:type="dcterms:W3CDTF">2021-05-25T17:50:50Z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-2141145419</vt:i4>
  </property>
  <property fmtid="{D5CDD505-2E9C-101B-9397-08002B2CF9AE}" pid="3" name="_NewReviewCycle">
    <vt:lpwstr/>
  </property>
  <property fmtid="{D5CDD505-2E9C-101B-9397-08002B2CF9AE}" pid="4" name="_EmailSubject">
    <vt:lpwstr>WF on sub6-GHz  ACLR and ACS</vt:lpwstr>
  </property>
  <property fmtid="{D5CDD505-2E9C-101B-9397-08002B2CF9AE}" pid="5" name="_AuthorEmail">
    <vt:lpwstr>man_hung.ng@nokia.com</vt:lpwstr>
  </property>
  <property fmtid="{D5CDD505-2E9C-101B-9397-08002B2CF9AE}" pid="6" name="_AuthorEmailDisplayName">
    <vt:lpwstr>Ng, Man Hung (Nokia - GB)</vt:lpwstr>
  </property>
  <property fmtid="{D5CDD505-2E9C-101B-9397-08002B2CF9AE}" pid="7" name="_2015_ms_pID_725343">
    <vt:lpwstr>(2)4qKEM/y4KgplHNjc9xgc2iCaGKgejlSBkTJy9RLuxzgH7gH3vcrLFxAxASdUQWexLW8ByJY4
BN8Ip9OmWq8MeLQ9F0pZyeuZpH+5LqLRpSHvkwHZtHrHz1UzT0HbhwhQNMpix8hmweUVFTNi
iG5bKYAqluzcfPdvq/Z+EPyNFxrDXzpCt78MziA0vE4Ft0hkk1L1HQANY7IzQyvCKP40gg2W
BT0fDr7UrAwTY7A5ri</vt:lpwstr>
  </property>
  <property fmtid="{D5CDD505-2E9C-101B-9397-08002B2CF9AE}" pid="8" name="_2015_ms_pID_7253431">
    <vt:lpwstr>UxBTN4RJXrlowop4Mc/Oy7KboAL2OyPspwkKmIQF5KgHYUJXmWEADq
4VmggfMQiRbZMkv0y7gCGuH3cXVl2B8vKsCIX4PhRKY0dnofqSU8+m0WftCY1KQVgCuL+Cm8
IPs4zs/4Uj2mbCV9SY4gfzVmpZ2WrD7LkTdR21MXnkt0TgEuTjBMG7msx2JudvxbYjQ=</vt:lpwstr>
  </property>
</Properties>
</file>