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B614CC1-243B-4AAC-BD3B-7D9AAE25896C}" v="7" dt="2021-05-25T09:38:57.68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228"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11" Type="http://schemas.microsoft.com/office/2015/10/relationships/revisionInfo" Target="revisionInfo.xml"/><Relationship Id="rId5" Type="http://schemas.openxmlformats.org/officeDocument/2006/relationships/slide" Target="slides/slide4.xml"/><Relationship Id="rId10"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Chapman" userId="62f56abd-8013-406a-a5cf-528bee683f35" providerId="ADAL" clId="{7B614CC1-243B-4AAC-BD3B-7D9AAE25896C}"/>
    <pc:docChg chg="custSel addSld modSld">
      <pc:chgData name="Thomas Chapman" userId="62f56abd-8013-406a-a5cf-528bee683f35" providerId="ADAL" clId="{7B614CC1-243B-4AAC-BD3B-7D9AAE25896C}" dt="2021-05-25T18:53:05.100" v="282" actId="20577"/>
      <pc:docMkLst>
        <pc:docMk/>
      </pc:docMkLst>
      <pc:sldChg chg="modSp new mod">
        <pc:chgData name="Thomas Chapman" userId="62f56abd-8013-406a-a5cf-528bee683f35" providerId="ADAL" clId="{7B614CC1-243B-4AAC-BD3B-7D9AAE25896C}" dt="2021-05-25T18:52:56.828" v="278" actId="20577"/>
        <pc:sldMkLst>
          <pc:docMk/>
          <pc:sldMk cId="1466668386" sldId="256"/>
        </pc:sldMkLst>
        <pc:spChg chg="mod">
          <ac:chgData name="Thomas Chapman" userId="62f56abd-8013-406a-a5cf-528bee683f35" providerId="ADAL" clId="{7B614CC1-243B-4AAC-BD3B-7D9AAE25896C}" dt="2021-05-25T09:36:28.543" v="30" actId="20577"/>
          <ac:spMkLst>
            <pc:docMk/>
            <pc:sldMk cId="1466668386" sldId="256"/>
            <ac:spMk id="2" creationId="{2B07195F-A14E-41C3-AEBD-F05956B89400}"/>
          </ac:spMkLst>
        </pc:spChg>
        <pc:spChg chg="mod">
          <ac:chgData name="Thomas Chapman" userId="62f56abd-8013-406a-a5cf-528bee683f35" providerId="ADAL" clId="{7B614CC1-243B-4AAC-BD3B-7D9AAE25896C}" dt="2021-05-25T18:52:56.828" v="278" actId="20577"/>
          <ac:spMkLst>
            <pc:docMk/>
            <pc:sldMk cId="1466668386" sldId="256"/>
            <ac:spMk id="3" creationId="{5AAB140B-9D7D-4653-94F5-F78B814F28DC}"/>
          </ac:spMkLst>
        </pc:spChg>
      </pc:sldChg>
      <pc:sldChg chg="modSp new mod">
        <pc:chgData name="Thomas Chapman" userId="62f56abd-8013-406a-a5cf-528bee683f35" providerId="ADAL" clId="{7B614CC1-243B-4AAC-BD3B-7D9AAE25896C}" dt="2021-05-25T09:37:38.427" v="164" actId="27636"/>
        <pc:sldMkLst>
          <pc:docMk/>
          <pc:sldMk cId="3427816767" sldId="257"/>
        </pc:sldMkLst>
        <pc:spChg chg="mod">
          <ac:chgData name="Thomas Chapman" userId="62f56abd-8013-406a-a5cf-528bee683f35" providerId="ADAL" clId="{7B614CC1-243B-4AAC-BD3B-7D9AAE25896C}" dt="2021-05-25T09:36:45.214" v="72" actId="20577"/>
          <ac:spMkLst>
            <pc:docMk/>
            <pc:sldMk cId="3427816767" sldId="257"/>
            <ac:spMk id="2" creationId="{2107F4AB-A1D9-4BD2-B81F-0C2D3C912454}"/>
          </ac:spMkLst>
        </pc:spChg>
        <pc:spChg chg="mod">
          <ac:chgData name="Thomas Chapman" userId="62f56abd-8013-406a-a5cf-528bee683f35" providerId="ADAL" clId="{7B614CC1-243B-4AAC-BD3B-7D9AAE25896C}" dt="2021-05-25T09:37:38.427" v="164" actId="27636"/>
          <ac:spMkLst>
            <pc:docMk/>
            <pc:sldMk cId="3427816767" sldId="257"/>
            <ac:spMk id="3" creationId="{15DD008F-A642-45E5-9B54-9D5F51A9C590}"/>
          </ac:spMkLst>
        </pc:spChg>
      </pc:sldChg>
      <pc:sldChg chg="modSp new mod">
        <pc:chgData name="Thomas Chapman" userId="62f56abd-8013-406a-a5cf-528bee683f35" providerId="ADAL" clId="{7B614CC1-243B-4AAC-BD3B-7D9AAE25896C}" dt="2021-05-25T09:38:03.029" v="176"/>
        <pc:sldMkLst>
          <pc:docMk/>
          <pc:sldMk cId="1418242328" sldId="258"/>
        </pc:sldMkLst>
        <pc:spChg chg="mod">
          <ac:chgData name="Thomas Chapman" userId="62f56abd-8013-406a-a5cf-528bee683f35" providerId="ADAL" clId="{7B614CC1-243B-4AAC-BD3B-7D9AAE25896C}" dt="2021-05-25T09:38:03.029" v="176"/>
          <ac:spMkLst>
            <pc:docMk/>
            <pc:sldMk cId="1418242328" sldId="258"/>
            <ac:spMk id="2" creationId="{F14600D5-74CA-4F7D-9050-ED7A91B1FD1D}"/>
          </ac:spMkLst>
        </pc:spChg>
        <pc:spChg chg="mod">
          <ac:chgData name="Thomas Chapman" userId="62f56abd-8013-406a-a5cf-528bee683f35" providerId="ADAL" clId="{7B614CC1-243B-4AAC-BD3B-7D9AAE25896C}" dt="2021-05-25T09:37:55.826" v="175" actId="20577"/>
          <ac:spMkLst>
            <pc:docMk/>
            <pc:sldMk cId="1418242328" sldId="258"/>
            <ac:spMk id="3" creationId="{9CF2EF6D-4FA7-4107-8332-7FDE8EBAAF99}"/>
          </ac:spMkLst>
        </pc:spChg>
      </pc:sldChg>
      <pc:sldChg chg="modSp new mod">
        <pc:chgData name="Thomas Chapman" userId="62f56abd-8013-406a-a5cf-528bee683f35" providerId="ADAL" clId="{7B614CC1-243B-4AAC-BD3B-7D9AAE25896C}" dt="2021-05-25T18:53:05.100" v="282" actId="20577"/>
        <pc:sldMkLst>
          <pc:docMk/>
          <pc:sldMk cId="1867171775" sldId="259"/>
        </pc:sldMkLst>
        <pc:spChg chg="mod">
          <ac:chgData name="Thomas Chapman" userId="62f56abd-8013-406a-a5cf-528bee683f35" providerId="ADAL" clId="{7B614CC1-243B-4AAC-BD3B-7D9AAE25896C}" dt="2021-05-25T09:38:12.081" v="208" actId="20577"/>
          <ac:spMkLst>
            <pc:docMk/>
            <pc:sldMk cId="1867171775" sldId="259"/>
            <ac:spMk id="2" creationId="{427AF512-7751-4E12-BEF7-8B01B3AD8037}"/>
          </ac:spMkLst>
        </pc:spChg>
        <pc:spChg chg="mod">
          <ac:chgData name="Thomas Chapman" userId="62f56abd-8013-406a-a5cf-528bee683f35" providerId="ADAL" clId="{7B614CC1-243B-4AAC-BD3B-7D9AAE25896C}" dt="2021-05-25T18:53:05.100" v="282" actId="20577"/>
          <ac:spMkLst>
            <pc:docMk/>
            <pc:sldMk cId="1867171775" sldId="259"/>
            <ac:spMk id="3" creationId="{208DC3F4-350C-42C8-B688-7948BE4420CC}"/>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78EC34-586F-4C5A-86E6-A6BD3B315C6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sv-SE"/>
          </a:p>
        </p:txBody>
      </p:sp>
      <p:sp>
        <p:nvSpPr>
          <p:cNvPr id="3" name="Subtitle 2">
            <a:extLst>
              <a:ext uri="{FF2B5EF4-FFF2-40B4-BE49-F238E27FC236}">
                <a16:creationId xmlns:a16="http://schemas.microsoft.com/office/drawing/2014/main" id="{AC4DD35E-B830-4D8B-B4A0-B07D233A1AB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sv-SE"/>
          </a:p>
        </p:txBody>
      </p:sp>
      <p:sp>
        <p:nvSpPr>
          <p:cNvPr id="4" name="Date Placeholder 3">
            <a:extLst>
              <a:ext uri="{FF2B5EF4-FFF2-40B4-BE49-F238E27FC236}">
                <a16:creationId xmlns:a16="http://schemas.microsoft.com/office/drawing/2014/main" id="{2F770F67-0CC0-44DF-A1E5-B049BB4F4B76}"/>
              </a:ext>
            </a:extLst>
          </p:cNvPr>
          <p:cNvSpPr>
            <a:spLocks noGrp="1"/>
          </p:cNvSpPr>
          <p:nvPr>
            <p:ph type="dt" sz="half" idx="10"/>
          </p:nvPr>
        </p:nvSpPr>
        <p:spPr/>
        <p:txBody>
          <a:bodyPr/>
          <a:lstStyle/>
          <a:p>
            <a:fld id="{90063A5E-351E-4EEC-B1CF-02700C565B74}" type="datetimeFigureOut">
              <a:rPr lang="sv-SE" smtClean="0"/>
              <a:t>2021-05-25</a:t>
            </a:fld>
            <a:endParaRPr lang="sv-SE"/>
          </a:p>
        </p:txBody>
      </p:sp>
      <p:sp>
        <p:nvSpPr>
          <p:cNvPr id="5" name="Footer Placeholder 4">
            <a:extLst>
              <a:ext uri="{FF2B5EF4-FFF2-40B4-BE49-F238E27FC236}">
                <a16:creationId xmlns:a16="http://schemas.microsoft.com/office/drawing/2014/main" id="{825A5A3D-E56E-4153-8096-E68FC7C42D64}"/>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F15D8181-A5DA-4AB6-8DCF-0C43D042EC7D}"/>
              </a:ext>
            </a:extLst>
          </p:cNvPr>
          <p:cNvSpPr>
            <a:spLocks noGrp="1"/>
          </p:cNvSpPr>
          <p:nvPr>
            <p:ph type="sldNum" sz="quarter" idx="12"/>
          </p:nvPr>
        </p:nvSpPr>
        <p:spPr/>
        <p:txBody>
          <a:bodyPr/>
          <a:lstStyle/>
          <a:p>
            <a:fld id="{5A95C2D7-773F-4028-BC94-34885FD130F9}" type="slidenum">
              <a:rPr lang="sv-SE" smtClean="0"/>
              <a:t>‹#›</a:t>
            </a:fld>
            <a:endParaRPr lang="sv-SE"/>
          </a:p>
        </p:txBody>
      </p:sp>
    </p:spTree>
    <p:extLst>
      <p:ext uri="{BB962C8B-B14F-4D97-AF65-F5344CB8AC3E}">
        <p14:creationId xmlns:p14="http://schemas.microsoft.com/office/powerpoint/2010/main" val="8596259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185CC3-B340-414F-95C1-59E9FEB722E9}"/>
              </a:ext>
            </a:extLst>
          </p:cNvPr>
          <p:cNvSpPr>
            <a:spLocks noGrp="1"/>
          </p:cNvSpPr>
          <p:nvPr>
            <p:ph type="title"/>
          </p:nvPr>
        </p:nvSpPr>
        <p:spPr/>
        <p:txBody>
          <a:bodyPr/>
          <a:lstStyle/>
          <a:p>
            <a:r>
              <a:rPr lang="en-US"/>
              <a:t>Click to edit Master title style</a:t>
            </a:r>
            <a:endParaRPr lang="sv-SE"/>
          </a:p>
        </p:txBody>
      </p:sp>
      <p:sp>
        <p:nvSpPr>
          <p:cNvPr id="3" name="Vertical Text Placeholder 2">
            <a:extLst>
              <a:ext uri="{FF2B5EF4-FFF2-40B4-BE49-F238E27FC236}">
                <a16:creationId xmlns:a16="http://schemas.microsoft.com/office/drawing/2014/main" id="{1A3A9573-45DD-4CB8-B5EC-75B378569E5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5DA6E2F6-3CD1-4324-8954-FA6A1205016F}"/>
              </a:ext>
            </a:extLst>
          </p:cNvPr>
          <p:cNvSpPr>
            <a:spLocks noGrp="1"/>
          </p:cNvSpPr>
          <p:nvPr>
            <p:ph type="dt" sz="half" idx="10"/>
          </p:nvPr>
        </p:nvSpPr>
        <p:spPr/>
        <p:txBody>
          <a:bodyPr/>
          <a:lstStyle/>
          <a:p>
            <a:fld id="{90063A5E-351E-4EEC-B1CF-02700C565B74}" type="datetimeFigureOut">
              <a:rPr lang="sv-SE" smtClean="0"/>
              <a:t>2021-05-25</a:t>
            </a:fld>
            <a:endParaRPr lang="sv-SE"/>
          </a:p>
        </p:txBody>
      </p:sp>
      <p:sp>
        <p:nvSpPr>
          <p:cNvPr id="5" name="Footer Placeholder 4">
            <a:extLst>
              <a:ext uri="{FF2B5EF4-FFF2-40B4-BE49-F238E27FC236}">
                <a16:creationId xmlns:a16="http://schemas.microsoft.com/office/drawing/2014/main" id="{127723FA-BF91-4CCB-9818-925FF46C7F32}"/>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C2F8A4B2-0BC1-4BCD-94EA-739FD6D8E33F}"/>
              </a:ext>
            </a:extLst>
          </p:cNvPr>
          <p:cNvSpPr>
            <a:spLocks noGrp="1"/>
          </p:cNvSpPr>
          <p:nvPr>
            <p:ph type="sldNum" sz="quarter" idx="12"/>
          </p:nvPr>
        </p:nvSpPr>
        <p:spPr/>
        <p:txBody>
          <a:bodyPr/>
          <a:lstStyle/>
          <a:p>
            <a:fld id="{5A95C2D7-773F-4028-BC94-34885FD130F9}" type="slidenum">
              <a:rPr lang="sv-SE" smtClean="0"/>
              <a:t>‹#›</a:t>
            </a:fld>
            <a:endParaRPr lang="sv-SE"/>
          </a:p>
        </p:txBody>
      </p:sp>
    </p:spTree>
    <p:extLst>
      <p:ext uri="{BB962C8B-B14F-4D97-AF65-F5344CB8AC3E}">
        <p14:creationId xmlns:p14="http://schemas.microsoft.com/office/powerpoint/2010/main" val="25339945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705602E-50C6-4096-8D1C-B416CEC38BB9}"/>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sv-SE"/>
          </a:p>
        </p:txBody>
      </p:sp>
      <p:sp>
        <p:nvSpPr>
          <p:cNvPr id="3" name="Vertical Text Placeholder 2">
            <a:extLst>
              <a:ext uri="{FF2B5EF4-FFF2-40B4-BE49-F238E27FC236}">
                <a16:creationId xmlns:a16="http://schemas.microsoft.com/office/drawing/2014/main" id="{AD9A1FEF-F1A8-424C-9473-0F5EC7049C9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8B4A88E1-B140-4F90-9F62-D2906CF5BA87}"/>
              </a:ext>
            </a:extLst>
          </p:cNvPr>
          <p:cNvSpPr>
            <a:spLocks noGrp="1"/>
          </p:cNvSpPr>
          <p:nvPr>
            <p:ph type="dt" sz="half" idx="10"/>
          </p:nvPr>
        </p:nvSpPr>
        <p:spPr/>
        <p:txBody>
          <a:bodyPr/>
          <a:lstStyle/>
          <a:p>
            <a:fld id="{90063A5E-351E-4EEC-B1CF-02700C565B74}" type="datetimeFigureOut">
              <a:rPr lang="sv-SE" smtClean="0"/>
              <a:t>2021-05-25</a:t>
            </a:fld>
            <a:endParaRPr lang="sv-SE"/>
          </a:p>
        </p:txBody>
      </p:sp>
      <p:sp>
        <p:nvSpPr>
          <p:cNvPr id="5" name="Footer Placeholder 4">
            <a:extLst>
              <a:ext uri="{FF2B5EF4-FFF2-40B4-BE49-F238E27FC236}">
                <a16:creationId xmlns:a16="http://schemas.microsoft.com/office/drawing/2014/main" id="{D3B44C18-8EA5-4B01-9BEC-11835AD15DAA}"/>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F16C7EB5-4E5B-44C9-985C-5C6344F4536E}"/>
              </a:ext>
            </a:extLst>
          </p:cNvPr>
          <p:cNvSpPr>
            <a:spLocks noGrp="1"/>
          </p:cNvSpPr>
          <p:nvPr>
            <p:ph type="sldNum" sz="quarter" idx="12"/>
          </p:nvPr>
        </p:nvSpPr>
        <p:spPr/>
        <p:txBody>
          <a:bodyPr/>
          <a:lstStyle/>
          <a:p>
            <a:fld id="{5A95C2D7-773F-4028-BC94-34885FD130F9}" type="slidenum">
              <a:rPr lang="sv-SE" smtClean="0"/>
              <a:t>‹#›</a:t>
            </a:fld>
            <a:endParaRPr lang="sv-SE"/>
          </a:p>
        </p:txBody>
      </p:sp>
    </p:spTree>
    <p:extLst>
      <p:ext uri="{BB962C8B-B14F-4D97-AF65-F5344CB8AC3E}">
        <p14:creationId xmlns:p14="http://schemas.microsoft.com/office/powerpoint/2010/main" val="13514381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309BA0-DF4B-440F-8130-7119F1F2BAE8}"/>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1CF2AF4D-A08F-4450-AC0E-F9FC26529EB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84FDBA1D-B20F-47FA-9AB6-232C8E2F334B}"/>
              </a:ext>
            </a:extLst>
          </p:cNvPr>
          <p:cNvSpPr>
            <a:spLocks noGrp="1"/>
          </p:cNvSpPr>
          <p:nvPr>
            <p:ph type="dt" sz="half" idx="10"/>
          </p:nvPr>
        </p:nvSpPr>
        <p:spPr/>
        <p:txBody>
          <a:bodyPr/>
          <a:lstStyle/>
          <a:p>
            <a:fld id="{90063A5E-351E-4EEC-B1CF-02700C565B74}" type="datetimeFigureOut">
              <a:rPr lang="sv-SE" smtClean="0"/>
              <a:t>2021-05-25</a:t>
            </a:fld>
            <a:endParaRPr lang="sv-SE"/>
          </a:p>
        </p:txBody>
      </p:sp>
      <p:sp>
        <p:nvSpPr>
          <p:cNvPr id="5" name="Footer Placeholder 4">
            <a:extLst>
              <a:ext uri="{FF2B5EF4-FFF2-40B4-BE49-F238E27FC236}">
                <a16:creationId xmlns:a16="http://schemas.microsoft.com/office/drawing/2014/main" id="{3821B0FA-5A0B-4EE1-9F13-BCF7CF036AB2}"/>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C3C31136-F26E-4F79-A82D-8B7924D79812}"/>
              </a:ext>
            </a:extLst>
          </p:cNvPr>
          <p:cNvSpPr>
            <a:spLocks noGrp="1"/>
          </p:cNvSpPr>
          <p:nvPr>
            <p:ph type="sldNum" sz="quarter" idx="12"/>
          </p:nvPr>
        </p:nvSpPr>
        <p:spPr/>
        <p:txBody>
          <a:bodyPr/>
          <a:lstStyle/>
          <a:p>
            <a:fld id="{5A95C2D7-773F-4028-BC94-34885FD130F9}" type="slidenum">
              <a:rPr lang="sv-SE" smtClean="0"/>
              <a:t>‹#›</a:t>
            </a:fld>
            <a:endParaRPr lang="sv-SE"/>
          </a:p>
        </p:txBody>
      </p:sp>
    </p:spTree>
    <p:extLst>
      <p:ext uri="{BB962C8B-B14F-4D97-AF65-F5344CB8AC3E}">
        <p14:creationId xmlns:p14="http://schemas.microsoft.com/office/powerpoint/2010/main" val="757939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19FE24-71E2-49C3-A339-3E9E629CB59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sv-SE"/>
          </a:p>
        </p:txBody>
      </p:sp>
      <p:sp>
        <p:nvSpPr>
          <p:cNvPr id="3" name="Text Placeholder 2">
            <a:extLst>
              <a:ext uri="{FF2B5EF4-FFF2-40B4-BE49-F238E27FC236}">
                <a16:creationId xmlns:a16="http://schemas.microsoft.com/office/drawing/2014/main" id="{B55FEDF0-801A-43D0-9B50-CDB1091C703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0C4CB7B-5DC6-4319-82F8-D6220BC12BA3}"/>
              </a:ext>
            </a:extLst>
          </p:cNvPr>
          <p:cNvSpPr>
            <a:spLocks noGrp="1"/>
          </p:cNvSpPr>
          <p:nvPr>
            <p:ph type="dt" sz="half" idx="10"/>
          </p:nvPr>
        </p:nvSpPr>
        <p:spPr/>
        <p:txBody>
          <a:bodyPr/>
          <a:lstStyle/>
          <a:p>
            <a:fld id="{90063A5E-351E-4EEC-B1CF-02700C565B74}" type="datetimeFigureOut">
              <a:rPr lang="sv-SE" smtClean="0"/>
              <a:t>2021-05-25</a:t>
            </a:fld>
            <a:endParaRPr lang="sv-SE"/>
          </a:p>
        </p:txBody>
      </p:sp>
      <p:sp>
        <p:nvSpPr>
          <p:cNvPr id="5" name="Footer Placeholder 4">
            <a:extLst>
              <a:ext uri="{FF2B5EF4-FFF2-40B4-BE49-F238E27FC236}">
                <a16:creationId xmlns:a16="http://schemas.microsoft.com/office/drawing/2014/main" id="{F43ABE91-76F0-4598-A680-DF5C3930CE0A}"/>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E17CA152-A21E-4828-B995-378FC5C63F61}"/>
              </a:ext>
            </a:extLst>
          </p:cNvPr>
          <p:cNvSpPr>
            <a:spLocks noGrp="1"/>
          </p:cNvSpPr>
          <p:nvPr>
            <p:ph type="sldNum" sz="quarter" idx="12"/>
          </p:nvPr>
        </p:nvSpPr>
        <p:spPr/>
        <p:txBody>
          <a:bodyPr/>
          <a:lstStyle/>
          <a:p>
            <a:fld id="{5A95C2D7-773F-4028-BC94-34885FD130F9}" type="slidenum">
              <a:rPr lang="sv-SE" smtClean="0"/>
              <a:t>‹#›</a:t>
            </a:fld>
            <a:endParaRPr lang="sv-SE"/>
          </a:p>
        </p:txBody>
      </p:sp>
    </p:spTree>
    <p:extLst>
      <p:ext uri="{BB962C8B-B14F-4D97-AF65-F5344CB8AC3E}">
        <p14:creationId xmlns:p14="http://schemas.microsoft.com/office/powerpoint/2010/main" val="12794723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2CB1A6-A8CD-4139-BC8F-206C7F56054F}"/>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4FFEBC2C-2F9F-4551-A4A9-01CB1DCF164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Content Placeholder 3">
            <a:extLst>
              <a:ext uri="{FF2B5EF4-FFF2-40B4-BE49-F238E27FC236}">
                <a16:creationId xmlns:a16="http://schemas.microsoft.com/office/drawing/2014/main" id="{741DBDED-09FD-4BA1-A78D-D683F936175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Date Placeholder 4">
            <a:extLst>
              <a:ext uri="{FF2B5EF4-FFF2-40B4-BE49-F238E27FC236}">
                <a16:creationId xmlns:a16="http://schemas.microsoft.com/office/drawing/2014/main" id="{A0037BDA-E1B5-4A0B-B13E-695C26E2D0B5}"/>
              </a:ext>
            </a:extLst>
          </p:cNvPr>
          <p:cNvSpPr>
            <a:spLocks noGrp="1"/>
          </p:cNvSpPr>
          <p:nvPr>
            <p:ph type="dt" sz="half" idx="10"/>
          </p:nvPr>
        </p:nvSpPr>
        <p:spPr/>
        <p:txBody>
          <a:bodyPr/>
          <a:lstStyle/>
          <a:p>
            <a:fld id="{90063A5E-351E-4EEC-B1CF-02700C565B74}" type="datetimeFigureOut">
              <a:rPr lang="sv-SE" smtClean="0"/>
              <a:t>2021-05-25</a:t>
            </a:fld>
            <a:endParaRPr lang="sv-SE"/>
          </a:p>
        </p:txBody>
      </p:sp>
      <p:sp>
        <p:nvSpPr>
          <p:cNvPr id="6" name="Footer Placeholder 5">
            <a:extLst>
              <a:ext uri="{FF2B5EF4-FFF2-40B4-BE49-F238E27FC236}">
                <a16:creationId xmlns:a16="http://schemas.microsoft.com/office/drawing/2014/main" id="{CDBFA91C-84BB-4266-A6E8-F62B8568567A}"/>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D1FF62AD-6387-4BEC-9556-178BD862356C}"/>
              </a:ext>
            </a:extLst>
          </p:cNvPr>
          <p:cNvSpPr>
            <a:spLocks noGrp="1"/>
          </p:cNvSpPr>
          <p:nvPr>
            <p:ph type="sldNum" sz="quarter" idx="12"/>
          </p:nvPr>
        </p:nvSpPr>
        <p:spPr/>
        <p:txBody>
          <a:bodyPr/>
          <a:lstStyle/>
          <a:p>
            <a:fld id="{5A95C2D7-773F-4028-BC94-34885FD130F9}" type="slidenum">
              <a:rPr lang="sv-SE" smtClean="0"/>
              <a:t>‹#›</a:t>
            </a:fld>
            <a:endParaRPr lang="sv-SE"/>
          </a:p>
        </p:txBody>
      </p:sp>
    </p:spTree>
    <p:extLst>
      <p:ext uri="{BB962C8B-B14F-4D97-AF65-F5344CB8AC3E}">
        <p14:creationId xmlns:p14="http://schemas.microsoft.com/office/powerpoint/2010/main" val="18703623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082D30-129D-4BD4-886C-9EE8BD446829}"/>
              </a:ext>
            </a:extLst>
          </p:cNvPr>
          <p:cNvSpPr>
            <a:spLocks noGrp="1"/>
          </p:cNvSpPr>
          <p:nvPr>
            <p:ph type="title"/>
          </p:nvPr>
        </p:nvSpPr>
        <p:spPr>
          <a:xfrm>
            <a:off x="839788" y="365125"/>
            <a:ext cx="10515600" cy="1325563"/>
          </a:xfrm>
        </p:spPr>
        <p:txBody>
          <a:bodyPr/>
          <a:lstStyle/>
          <a:p>
            <a:r>
              <a:rPr lang="en-US"/>
              <a:t>Click to edit Master title style</a:t>
            </a:r>
            <a:endParaRPr lang="sv-SE"/>
          </a:p>
        </p:txBody>
      </p:sp>
      <p:sp>
        <p:nvSpPr>
          <p:cNvPr id="3" name="Text Placeholder 2">
            <a:extLst>
              <a:ext uri="{FF2B5EF4-FFF2-40B4-BE49-F238E27FC236}">
                <a16:creationId xmlns:a16="http://schemas.microsoft.com/office/drawing/2014/main" id="{95631F1A-7FE1-4656-A5F0-B0D1D20AD01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4026D86-58E8-4A25-8757-13785C4429B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Text Placeholder 4">
            <a:extLst>
              <a:ext uri="{FF2B5EF4-FFF2-40B4-BE49-F238E27FC236}">
                <a16:creationId xmlns:a16="http://schemas.microsoft.com/office/drawing/2014/main" id="{950E593B-48FA-4E52-B293-7784885BE34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705677F-CF99-4C8B-A0A6-E97663F8B9D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7" name="Date Placeholder 6">
            <a:extLst>
              <a:ext uri="{FF2B5EF4-FFF2-40B4-BE49-F238E27FC236}">
                <a16:creationId xmlns:a16="http://schemas.microsoft.com/office/drawing/2014/main" id="{9A1F1310-4050-4F7E-839E-0B92D70C30F4}"/>
              </a:ext>
            </a:extLst>
          </p:cNvPr>
          <p:cNvSpPr>
            <a:spLocks noGrp="1"/>
          </p:cNvSpPr>
          <p:nvPr>
            <p:ph type="dt" sz="half" idx="10"/>
          </p:nvPr>
        </p:nvSpPr>
        <p:spPr/>
        <p:txBody>
          <a:bodyPr/>
          <a:lstStyle/>
          <a:p>
            <a:fld id="{90063A5E-351E-4EEC-B1CF-02700C565B74}" type="datetimeFigureOut">
              <a:rPr lang="sv-SE" smtClean="0"/>
              <a:t>2021-05-25</a:t>
            </a:fld>
            <a:endParaRPr lang="sv-SE"/>
          </a:p>
        </p:txBody>
      </p:sp>
      <p:sp>
        <p:nvSpPr>
          <p:cNvPr id="8" name="Footer Placeholder 7">
            <a:extLst>
              <a:ext uri="{FF2B5EF4-FFF2-40B4-BE49-F238E27FC236}">
                <a16:creationId xmlns:a16="http://schemas.microsoft.com/office/drawing/2014/main" id="{B5CF0B45-B4A7-49B8-8270-9B5170295FA2}"/>
              </a:ext>
            </a:extLst>
          </p:cNvPr>
          <p:cNvSpPr>
            <a:spLocks noGrp="1"/>
          </p:cNvSpPr>
          <p:nvPr>
            <p:ph type="ftr" sz="quarter" idx="11"/>
          </p:nvPr>
        </p:nvSpPr>
        <p:spPr/>
        <p:txBody>
          <a:bodyPr/>
          <a:lstStyle/>
          <a:p>
            <a:endParaRPr lang="sv-SE"/>
          </a:p>
        </p:txBody>
      </p:sp>
      <p:sp>
        <p:nvSpPr>
          <p:cNvPr id="9" name="Slide Number Placeholder 8">
            <a:extLst>
              <a:ext uri="{FF2B5EF4-FFF2-40B4-BE49-F238E27FC236}">
                <a16:creationId xmlns:a16="http://schemas.microsoft.com/office/drawing/2014/main" id="{A4F8FEC9-20B5-4BDC-970B-13903D2833FC}"/>
              </a:ext>
            </a:extLst>
          </p:cNvPr>
          <p:cNvSpPr>
            <a:spLocks noGrp="1"/>
          </p:cNvSpPr>
          <p:nvPr>
            <p:ph type="sldNum" sz="quarter" idx="12"/>
          </p:nvPr>
        </p:nvSpPr>
        <p:spPr/>
        <p:txBody>
          <a:bodyPr/>
          <a:lstStyle/>
          <a:p>
            <a:fld id="{5A95C2D7-773F-4028-BC94-34885FD130F9}" type="slidenum">
              <a:rPr lang="sv-SE" smtClean="0"/>
              <a:t>‹#›</a:t>
            </a:fld>
            <a:endParaRPr lang="sv-SE"/>
          </a:p>
        </p:txBody>
      </p:sp>
    </p:spTree>
    <p:extLst>
      <p:ext uri="{BB962C8B-B14F-4D97-AF65-F5344CB8AC3E}">
        <p14:creationId xmlns:p14="http://schemas.microsoft.com/office/powerpoint/2010/main" val="8055845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A10411-D1F5-4389-96B4-C6C7C3D3738C}"/>
              </a:ext>
            </a:extLst>
          </p:cNvPr>
          <p:cNvSpPr>
            <a:spLocks noGrp="1"/>
          </p:cNvSpPr>
          <p:nvPr>
            <p:ph type="title"/>
          </p:nvPr>
        </p:nvSpPr>
        <p:spPr/>
        <p:txBody>
          <a:bodyPr/>
          <a:lstStyle/>
          <a:p>
            <a:r>
              <a:rPr lang="en-US"/>
              <a:t>Click to edit Master title style</a:t>
            </a:r>
            <a:endParaRPr lang="sv-SE"/>
          </a:p>
        </p:txBody>
      </p:sp>
      <p:sp>
        <p:nvSpPr>
          <p:cNvPr id="3" name="Date Placeholder 2">
            <a:extLst>
              <a:ext uri="{FF2B5EF4-FFF2-40B4-BE49-F238E27FC236}">
                <a16:creationId xmlns:a16="http://schemas.microsoft.com/office/drawing/2014/main" id="{C3A23BF5-249A-4472-BDF3-796A0596DC2A}"/>
              </a:ext>
            </a:extLst>
          </p:cNvPr>
          <p:cNvSpPr>
            <a:spLocks noGrp="1"/>
          </p:cNvSpPr>
          <p:nvPr>
            <p:ph type="dt" sz="half" idx="10"/>
          </p:nvPr>
        </p:nvSpPr>
        <p:spPr/>
        <p:txBody>
          <a:bodyPr/>
          <a:lstStyle/>
          <a:p>
            <a:fld id="{90063A5E-351E-4EEC-B1CF-02700C565B74}" type="datetimeFigureOut">
              <a:rPr lang="sv-SE" smtClean="0"/>
              <a:t>2021-05-25</a:t>
            </a:fld>
            <a:endParaRPr lang="sv-SE"/>
          </a:p>
        </p:txBody>
      </p:sp>
      <p:sp>
        <p:nvSpPr>
          <p:cNvPr id="4" name="Footer Placeholder 3">
            <a:extLst>
              <a:ext uri="{FF2B5EF4-FFF2-40B4-BE49-F238E27FC236}">
                <a16:creationId xmlns:a16="http://schemas.microsoft.com/office/drawing/2014/main" id="{5E97FF27-104A-4C29-B17F-457991C346EA}"/>
              </a:ext>
            </a:extLst>
          </p:cNvPr>
          <p:cNvSpPr>
            <a:spLocks noGrp="1"/>
          </p:cNvSpPr>
          <p:nvPr>
            <p:ph type="ftr" sz="quarter" idx="11"/>
          </p:nvPr>
        </p:nvSpPr>
        <p:spPr/>
        <p:txBody>
          <a:bodyPr/>
          <a:lstStyle/>
          <a:p>
            <a:endParaRPr lang="sv-SE"/>
          </a:p>
        </p:txBody>
      </p:sp>
      <p:sp>
        <p:nvSpPr>
          <p:cNvPr id="5" name="Slide Number Placeholder 4">
            <a:extLst>
              <a:ext uri="{FF2B5EF4-FFF2-40B4-BE49-F238E27FC236}">
                <a16:creationId xmlns:a16="http://schemas.microsoft.com/office/drawing/2014/main" id="{8CA6AD96-C101-49C2-8A18-9F78977A465E}"/>
              </a:ext>
            </a:extLst>
          </p:cNvPr>
          <p:cNvSpPr>
            <a:spLocks noGrp="1"/>
          </p:cNvSpPr>
          <p:nvPr>
            <p:ph type="sldNum" sz="quarter" idx="12"/>
          </p:nvPr>
        </p:nvSpPr>
        <p:spPr/>
        <p:txBody>
          <a:bodyPr/>
          <a:lstStyle/>
          <a:p>
            <a:fld id="{5A95C2D7-773F-4028-BC94-34885FD130F9}" type="slidenum">
              <a:rPr lang="sv-SE" smtClean="0"/>
              <a:t>‹#›</a:t>
            </a:fld>
            <a:endParaRPr lang="sv-SE"/>
          </a:p>
        </p:txBody>
      </p:sp>
    </p:spTree>
    <p:extLst>
      <p:ext uri="{BB962C8B-B14F-4D97-AF65-F5344CB8AC3E}">
        <p14:creationId xmlns:p14="http://schemas.microsoft.com/office/powerpoint/2010/main" val="11871662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E0D517E-A1F3-4D9C-BB81-66D8780E3D3B}"/>
              </a:ext>
            </a:extLst>
          </p:cNvPr>
          <p:cNvSpPr>
            <a:spLocks noGrp="1"/>
          </p:cNvSpPr>
          <p:nvPr>
            <p:ph type="dt" sz="half" idx="10"/>
          </p:nvPr>
        </p:nvSpPr>
        <p:spPr/>
        <p:txBody>
          <a:bodyPr/>
          <a:lstStyle/>
          <a:p>
            <a:fld id="{90063A5E-351E-4EEC-B1CF-02700C565B74}" type="datetimeFigureOut">
              <a:rPr lang="sv-SE" smtClean="0"/>
              <a:t>2021-05-25</a:t>
            </a:fld>
            <a:endParaRPr lang="sv-SE"/>
          </a:p>
        </p:txBody>
      </p:sp>
      <p:sp>
        <p:nvSpPr>
          <p:cNvPr id="3" name="Footer Placeholder 2">
            <a:extLst>
              <a:ext uri="{FF2B5EF4-FFF2-40B4-BE49-F238E27FC236}">
                <a16:creationId xmlns:a16="http://schemas.microsoft.com/office/drawing/2014/main" id="{4A1EB8C3-5DE0-4A8B-856D-69FFE23E737B}"/>
              </a:ext>
            </a:extLst>
          </p:cNvPr>
          <p:cNvSpPr>
            <a:spLocks noGrp="1"/>
          </p:cNvSpPr>
          <p:nvPr>
            <p:ph type="ftr" sz="quarter" idx="11"/>
          </p:nvPr>
        </p:nvSpPr>
        <p:spPr/>
        <p:txBody>
          <a:bodyPr/>
          <a:lstStyle/>
          <a:p>
            <a:endParaRPr lang="sv-SE"/>
          </a:p>
        </p:txBody>
      </p:sp>
      <p:sp>
        <p:nvSpPr>
          <p:cNvPr id="4" name="Slide Number Placeholder 3">
            <a:extLst>
              <a:ext uri="{FF2B5EF4-FFF2-40B4-BE49-F238E27FC236}">
                <a16:creationId xmlns:a16="http://schemas.microsoft.com/office/drawing/2014/main" id="{01207360-2C95-40C1-993B-441E7DB33A7D}"/>
              </a:ext>
            </a:extLst>
          </p:cNvPr>
          <p:cNvSpPr>
            <a:spLocks noGrp="1"/>
          </p:cNvSpPr>
          <p:nvPr>
            <p:ph type="sldNum" sz="quarter" idx="12"/>
          </p:nvPr>
        </p:nvSpPr>
        <p:spPr/>
        <p:txBody>
          <a:bodyPr/>
          <a:lstStyle/>
          <a:p>
            <a:fld id="{5A95C2D7-773F-4028-BC94-34885FD130F9}" type="slidenum">
              <a:rPr lang="sv-SE" smtClean="0"/>
              <a:t>‹#›</a:t>
            </a:fld>
            <a:endParaRPr lang="sv-SE"/>
          </a:p>
        </p:txBody>
      </p:sp>
    </p:spTree>
    <p:extLst>
      <p:ext uri="{BB962C8B-B14F-4D97-AF65-F5344CB8AC3E}">
        <p14:creationId xmlns:p14="http://schemas.microsoft.com/office/powerpoint/2010/main" val="11362993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AE0E4B-A501-44CE-8ADA-FA1AF7B504C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Content Placeholder 2">
            <a:extLst>
              <a:ext uri="{FF2B5EF4-FFF2-40B4-BE49-F238E27FC236}">
                <a16:creationId xmlns:a16="http://schemas.microsoft.com/office/drawing/2014/main" id="{0C8590EC-1DF2-4ECD-86BD-275253631B6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Text Placeholder 3">
            <a:extLst>
              <a:ext uri="{FF2B5EF4-FFF2-40B4-BE49-F238E27FC236}">
                <a16:creationId xmlns:a16="http://schemas.microsoft.com/office/drawing/2014/main" id="{CF449CE4-579F-4498-BE84-6CDAFEC7C45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916ACAB-E1FC-4A5E-9414-9BE4E53E68D5}"/>
              </a:ext>
            </a:extLst>
          </p:cNvPr>
          <p:cNvSpPr>
            <a:spLocks noGrp="1"/>
          </p:cNvSpPr>
          <p:nvPr>
            <p:ph type="dt" sz="half" idx="10"/>
          </p:nvPr>
        </p:nvSpPr>
        <p:spPr/>
        <p:txBody>
          <a:bodyPr/>
          <a:lstStyle/>
          <a:p>
            <a:fld id="{90063A5E-351E-4EEC-B1CF-02700C565B74}" type="datetimeFigureOut">
              <a:rPr lang="sv-SE" smtClean="0"/>
              <a:t>2021-05-25</a:t>
            </a:fld>
            <a:endParaRPr lang="sv-SE"/>
          </a:p>
        </p:txBody>
      </p:sp>
      <p:sp>
        <p:nvSpPr>
          <p:cNvPr id="6" name="Footer Placeholder 5">
            <a:extLst>
              <a:ext uri="{FF2B5EF4-FFF2-40B4-BE49-F238E27FC236}">
                <a16:creationId xmlns:a16="http://schemas.microsoft.com/office/drawing/2014/main" id="{58E0D925-EE47-4F09-89B7-258CE087DEF5}"/>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EE8B94EE-ACB0-417A-90BC-9846DF66BB8D}"/>
              </a:ext>
            </a:extLst>
          </p:cNvPr>
          <p:cNvSpPr>
            <a:spLocks noGrp="1"/>
          </p:cNvSpPr>
          <p:nvPr>
            <p:ph type="sldNum" sz="quarter" idx="12"/>
          </p:nvPr>
        </p:nvSpPr>
        <p:spPr/>
        <p:txBody>
          <a:bodyPr/>
          <a:lstStyle/>
          <a:p>
            <a:fld id="{5A95C2D7-773F-4028-BC94-34885FD130F9}" type="slidenum">
              <a:rPr lang="sv-SE" smtClean="0"/>
              <a:t>‹#›</a:t>
            </a:fld>
            <a:endParaRPr lang="sv-SE"/>
          </a:p>
        </p:txBody>
      </p:sp>
    </p:spTree>
    <p:extLst>
      <p:ext uri="{BB962C8B-B14F-4D97-AF65-F5344CB8AC3E}">
        <p14:creationId xmlns:p14="http://schemas.microsoft.com/office/powerpoint/2010/main" val="2744040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D1E3FF-754A-4301-B5D0-A45EC9E98A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Picture Placeholder 2">
            <a:extLst>
              <a:ext uri="{FF2B5EF4-FFF2-40B4-BE49-F238E27FC236}">
                <a16:creationId xmlns:a16="http://schemas.microsoft.com/office/drawing/2014/main" id="{657BEC11-817D-458B-9A2F-23DD2F8DDF6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Text Placeholder 3">
            <a:extLst>
              <a:ext uri="{FF2B5EF4-FFF2-40B4-BE49-F238E27FC236}">
                <a16:creationId xmlns:a16="http://schemas.microsoft.com/office/drawing/2014/main" id="{3863FCB2-2AA4-4926-9D86-2F0FB24A178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4BAF1A7-8C86-42CD-A5A7-2FE85C472A02}"/>
              </a:ext>
            </a:extLst>
          </p:cNvPr>
          <p:cNvSpPr>
            <a:spLocks noGrp="1"/>
          </p:cNvSpPr>
          <p:nvPr>
            <p:ph type="dt" sz="half" idx="10"/>
          </p:nvPr>
        </p:nvSpPr>
        <p:spPr/>
        <p:txBody>
          <a:bodyPr/>
          <a:lstStyle/>
          <a:p>
            <a:fld id="{90063A5E-351E-4EEC-B1CF-02700C565B74}" type="datetimeFigureOut">
              <a:rPr lang="sv-SE" smtClean="0"/>
              <a:t>2021-05-25</a:t>
            </a:fld>
            <a:endParaRPr lang="sv-SE"/>
          </a:p>
        </p:txBody>
      </p:sp>
      <p:sp>
        <p:nvSpPr>
          <p:cNvPr id="6" name="Footer Placeholder 5">
            <a:extLst>
              <a:ext uri="{FF2B5EF4-FFF2-40B4-BE49-F238E27FC236}">
                <a16:creationId xmlns:a16="http://schemas.microsoft.com/office/drawing/2014/main" id="{42C4EE73-CF33-46B5-A2F5-3186A92D4CA7}"/>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CBF6B183-9ADB-4B73-96F4-243C1D45690E}"/>
              </a:ext>
            </a:extLst>
          </p:cNvPr>
          <p:cNvSpPr>
            <a:spLocks noGrp="1"/>
          </p:cNvSpPr>
          <p:nvPr>
            <p:ph type="sldNum" sz="quarter" idx="12"/>
          </p:nvPr>
        </p:nvSpPr>
        <p:spPr/>
        <p:txBody>
          <a:bodyPr/>
          <a:lstStyle/>
          <a:p>
            <a:fld id="{5A95C2D7-773F-4028-BC94-34885FD130F9}" type="slidenum">
              <a:rPr lang="sv-SE" smtClean="0"/>
              <a:t>‹#›</a:t>
            </a:fld>
            <a:endParaRPr lang="sv-SE"/>
          </a:p>
        </p:txBody>
      </p:sp>
    </p:spTree>
    <p:extLst>
      <p:ext uri="{BB962C8B-B14F-4D97-AF65-F5344CB8AC3E}">
        <p14:creationId xmlns:p14="http://schemas.microsoft.com/office/powerpoint/2010/main" val="9054111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DC5213B-14BE-4AB7-82F1-0C0A3EB9355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sv-SE"/>
          </a:p>
        </p:txBody>
      </p:sp>
      <p:sp>
        <p:nvSpPr>
          <p:cNvPr id="3" name="Text Placeholder 2">
            <a:extLst>
              <a:ext uri="{FF2B5EF4-FFF2-40B4-BE49-F238E27FC236}">
                <a16:creationId xmlns:a16="http://schemas.microsoft.com/office/drawing/2014/main" id="{D34E0921-2ADA-4D44-908C-524EB38F72D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DC56D208-7C2B-40D7-9AA1-22DA9AE3AD3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063A5E-351E-4EEC-B1CF-02700C565B74}" type="datetimeFigureOut">
              <a:rPr lang="sv-SE" smtClean="0"/>
              <a:t>2021-05-25</a:t>
            </a:fld>
            <a:endParaRPr lang="sv-SE"/>
          </a:p>
        </p:txBody>
      </p:sp>
      <p:sp>
        <p:nvSpPr>
          <p:cNvPr id="5" name="Footer Placeholder 4">
            <a:extLst>
              <a:ext uri="{FF2B5EF4-FFF2-40B4-BE49-F238E27FC236}">
                <a16:creationId xmlns:a16="http://schemas.microsoft.com/office/drawing/2014/main" id="{6F1AA2D1-FF01-41BE-80F3-0BF211D3B0C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Slide Number Placeholder 5">
            <a:extLst>
              <a:ext uri="{FF2B5EF4-FFF2-40B4-BE49-F238E27FC236}">
                <a16:creationId xmlns:a16="http://schemas.microsoft.com/office/drawing/2014/main" id="{59759EE8-814F-4FC9-A21B-3F6185B6B72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95C2D7-773F-4028-BC94-34885FD130F9}" type="slidenum">
              <a:rPr lang="sv-SE" smtClean="0"/>
              <a:t>‹#›</a:t>
            </a:fld>
            <a:endParaRPr lang="sv-SE"/>
          </a:p>
        </p:txBody>
      </p:sp>
    </p:spTree>
    <p:extLst>
      <p:ext uri="{BB962C8B-B14F-4D97-AF65-F5344CB8AC3E}">
        <p14:creationId xmlns:p14="http://schemas.microsoft.com/office/powerpoint/2010/main" val="13008254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07195F-A14E-41C3-AEBD-F05956B89400}"/>
              </a:ext>
            </a:extLst>
          </p:cNvPr>
          <p:cNvSpPr>
            <a:spLocks noGrp="1"/>
          </p:cNvSpPr>
          <p:nvPr>
            <p:ph type="ctrTitle"/>
          </p:nvPr>
        </p:nvSpPr>
        <p:spPr/>
        <p:txBody>
          <a:bodyPr/>
          <a:lstStyle/>
          <a:p>
            <a:r>
              <a:rPr lang="en-US" dirty="0"/>
              <a:t>Way forward on AWGN power level </a:t>
            </a:r>
            <a:endParaRPr lang="sv-SE" dirty="0"/>
          </a:p>
        </p:txBody>
      </p:sp>
      <p:sp>
        <p:nvSpPr>
          <p:cNvPr id="3" name="Subtitle 2">
            <a:extLst>
              <a:ext uri="{FF2B5EF4-FFF2-40B4-BE49-F238E27FC236}">
                <a16:creationId xmlns:a16="http://schemas.microsoft.com/office/drawing/2014/main" id="{5AAB140B-9D7D-4653-94F5-F78B814F28DC}"/>
              </a:ext>
            </a:extLst>
          </p:cNvPr>
          <p:cNvSpPr>
            <a:spLocks noGrp="1"/>
          </p:cNvSpPr>
          <p:nvPr>
            <p:ph type="subTitle" idx="1"/>
          </p:nvPr>
        </p:nvSpPr>
        <p:spPr/>
        <p:txBody>
          <a:bodyPr/>
          <a:lstStyle/>
          <a:p>
            <a:r>
              <a:rPr lang="sv-SE" dirty="0"/>
              <a:t>Ericsson, Nokia</a:t>
            </a:r>
          </a:p>
          <a:p>
            <a:r>
              <a:rPr lang="sv-SE" dirty="0"/>
              <a:t>R4-2105802</a:t>
            </a:r>
          </a:p>
        </p:txBody>
      </p:sp>
    </p:spTree>
    <p:extLst>
      <p:ext uri="{BB962C8B-B14F-4D97-AF65-F5344CB8AC3E}">
        <p14:creationId xmlns:p14="http://schemas.microsoft.com/office/powerpoint/2010/main" val="14666683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07F4AB-A1D9-4BD2-B81F-0C2D3C912454}"/>
              </a:ext>
            </a:extLst>
          </p:cNvPr>
          <p:cNvSpPr>
            <a:spLocks noGrp="1"/>
          </p:cNvSpPr>
          <p:nvPr>
            <p:ph type="title"/>
          </p:nvPr>
        </p:nvSpPr>
        <p:spPr/>
        <p:txBody>
          <a:bodyPr/>
          <a:lstStyle/>
          <a:p>
            <a:r>
              <a:rPr lang="sv-SE" dirty="0"/>
              <a:t>Way Forward on AWGN power level</a:t>
            </a:r>
          </a:p>
        </p:txBody>
      </p:sp>
      <p:sp>
        <p:nvSpPr>
          <p:cNvPr id="3" name="Content Placeholder 2">
            <a:extLst>
              <a:ext uri="{FF2B5EF4-FFF2-40B4-BE49-F238E27FC236}">
                <a16:creationId xmlns:a16="http://schemas.microsoft.com/office/drawing/2014/main" id="{15DD008F-A642-45E5-9B54-9D5F51A9C590}"/>
              </a:ext>
            </a:extLst>
          </p:cNvPr>
          <p:cNvSpPr>
            <a:spLocks noGrp="1"/>
          </p:cNvSpPr>
          <p:nvPr>
            <p:ph idx="1"/>
          </p:nvPr>
        </p:nvSpPr>
        <p:spPr/>
        <p:txBody>
          <a:bodyPr>
            <a:normAutofit/>
          </a:bodyPr>
          <a:lstStyle/>
          <a:p>
            <a:r>
              <a:rPr lang="sv-SE" dirty="0"/>
              <a:t>The following notes will be added in all of the tables of AWGN level in 38.141-2:</a:t>
            </a:r>
          </a:p>
          <a:p>
            <a:pPr lvl="1"/>
            <a:r>
              <a:rPr lang="en-US" dirty="0"/>
              <a:t>NOTE 4:   The AWGN power level contains an AWGN offset of 16dB by default. If needed for test purposes, the AWGN level can be reduced from the default by any value in the range 0dB to 16dB. Changing the AWGN level does not impact the validity of the test, as it reduces the effective base band SNR level.</a:t>
            </a:r>
          </a:p>
          <a:p>
            <a:pPr lvl="1"/>
            <a:r>
              <a:rPr lang="en-US" dirty="0"/>
              <a:t>NOTE 5:   The AWGN power level contains an AWGN offset of 15dB by default. If needed for test purposes, the AWGN level can be reduced from the default by any value in the range 0dB to 15dB. Changing the AWGN level does not impact the validity of the test, as it reduces the effective base band SNR level.</a:t>
            </a:r>
          </a:p>
          <a:p>
            <a:endParaRPr lang="sv-SE" dirty="0"/>
          </a:p>
        </p:txBody>
      </p:sp>
    </p:spTree>
    <p:extLst>
      <p:ext uri="{BB962C8B-B14F-4D97-AF65-F5344CB8AC3E}">
        <p14:creationId xmlns:p14="http://schemas.microsoft.com/office/powerpoint/2010/main" val="34278167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600D5-74CA-4F7D-9050-ED7A91B1FD1D}"/>
              </a:ext>
            </a:extLst>
          </p:cNvPr>
          <p:cNvSpPr>
            <a:spLocks noGrp="1"/>
          </p:cNvSpPr>
          <p:nvPr>
            <p:ph type="title"/>
          </p:nvPr>
        </p:nvSpPr>
        <p:spPr/>
        <p:txBody>
          <a:bodyPr/>
          <a:lstStyle/>
          <a:p>
            <a:r>
              <a:rPr lang="sv-SE" dirty="0"/>
              <a:t>Way Forward on AWGN power level</a:t>
            </a:r>
          </a:p>
        </p:txBody>
      </p:sp>
      <p:sp>
        <p:nvSpPr>
          <p:cNvPr id="3" name="Content Placeholder 2">
            <a:extLst>
              <a:ext uri="{FF2B5EF4-FFF2-40B4-BE49-F238E27FC236}">
                <a16:creationId xmlns:a16="http://schemas.microsoft.com/office/drawing/2014/main" id="{9CF2EF6D-4FA7-4107-8332-7FDE8EBAAF99}"/>
              </a:ext>
            </a:extLst>
          </p:cNvPr>
          <p:cNvSpPr>
            <a:spLocks noGrp="1"/>
          </p:cNvSpPr>
          <p:nvPr>
            <p:ph idx="1"/>
          </p:nvPr>
        </p:nvSpPr>
        <p:spPr/>
        <p:txBody>
          <a:bodyPr/>
          <a:lstStyle/>
          <a:p>
            <a:r>
              <a:rPr lang="sv-SE" dirty="0"/>
              <a:t>The following notes will be added in all of the tables of AWGN level in 38.141-1:</a:t>
            </a:r>
          </a:p>
          <a:p>
            <a:pPr lvl="1"/>
            <a:r>
              <a:rPr lang="en-US" dirty="0"/>
              <a:t>NOTE:   The AWGN power level contains an AWGN offset of 16dB by default. If needed for test purposes, the AWGN level can be reduced from the default by any value in the range 0dB to 16dB. Changing the AWGN level does not impact the validity of the test, as it reduces the effective base band SNR level.</a:t>
            </a:r>
          </a:p>
        </p:txBody>
      </p:sp>
    </p:spTree>
    <p:extLst>
      <p:ext uri="{BB962C8B-B14F-4D97-AF65-F5344CB8AC3E}">
        <p14:creationId xmlns:p14="http://schemas.microsoft.com/office/powerpoint/2010/main" val="14182423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7AF512-7751-4E12-BEF7-8B01B3AD8037}"/>
              </a:ext>
            </a:extLst>
          </p:cNvPr>
          <p:cNvSpPr>
            <a:spLocks noGrp="1"/>
          </p:cNvSpPr>
          <p:nvPr>
            <p:ph type="title"/>
          </p:nvPr>
        </p:nvSpPr>
        <p:spPr/>
        <p:txBody>
          <a:bodyPr/>
          <a:lstStyle/>
          <a:p>
            <a:r>
              <a:rPr lang="sv-SE" dirty="0"/>
              <a:t>Way Forward on AWGN power level</a:t>
            </a:r>
          </a:p>
        </p:txBody>
      </p:sp>
      <p:sp>
        <p:nvSpPr>
          <p:cNvPr id="3" name="Content Placeholder 2">
            <a:extLst>
              <a:ext uri="{FF2B5EF4-FFF2-40B4-BE49-F238E27FC236}">
                <a16:creationId xmlns:a16="http://schemas.microsoft.com/office/drawing/2014/main" id="{208DC3F4-350C-42C8-B688-7948BE4420CC}"/>
              </a:ext>
            </a:extLst>
          </p:cNvPr>
          <p:cNvSpPr>
            <a:spLocks noGrp="1"/>
          </p:cNvSpPr>
          <p:nvPr>
            <p:ph idx="1"/>
          </p:nvPr>
        </p:nvSpPr>
        <p:spPr/>
        <p:txBody>
          <a:bodyPr/>
          <a:lstStyle/>
          <a:p>
            <a:r>
              <a:rPr lang="sv-SE" dirty="0"/>
              <a:t>The changes will be applied </a:t>
            </a:r>
            <a:r>
              <a:rPr lang="sv-SE"/>
              <a:t>from Rel-15</a:t>
            </a:r>
            <a:endParaRPr lang="sv-SE" dirty="0">
              <a:highlight>
                <a:srgbClr val="FFFF00"/>
              </a:highlight>
            </a:endParaRPr>
          </a:p>
          <a:p>
            <a:r>
              <a:rPr lang="en-GB" dirty="0"/>
              <a:t>38.141-1, </a:t>
            </a:r>
            <a:r>
              <a:rPr lang="en-GB" u="sng" dirty="0"/>
              <a:t>basic</a:t>
            </a:r>
            <a:r>
              <a:rPr lang="en-GB" dirty="0"/>
              <a:t> sections:                               Rel15 Cat-F</a:t>
            </a:r>
            <a:endParaRPr lang="sv-SE" dirty="0"/>
          </a:p>
          <a:p>
            <a:r>
              <a:rPr lang="en-GB" dirty="0"/>
              <a:t>38.141-1, </a:t>
            </a:r>
            <a:r>
              <a:rPr lang="en-GB" u="sng" dirty="0"/>
              <a:t>basic</a:t>
            </a:r>
            <a:r>
              <a:rPr lang="en-GB" dirty="0"/>
              <a:t> and HST/etc sections:          Rel16 Cat-F -&gt; Rel17 Cat-A</a:t>
            </a:r>
            <a:endParaRPr lang="sv-SE" dirty="0"/>
          </a:p>
          <a:p>
            <a:r>
              <a:rPr lang="en-GB" dirty="0"/>
              <a:t>38.141-2, </a:t>
            </a:r>
            <a:r>
              <a:rPr lang="en-GB" u="sng" dirty="0"/>
              <a:t>basic</a:t>
            </a:r>
            <a:r>
              <a:rPr lang="en-GB" dirty="0"/>
              <a:t> sections:                                   Rel15 Cat-F</a:t>
            </a:r>
            <a:endParaRPr lang="sv-SE" dirty="0"/>
          </a:p>
          <a:p>
            <a:r>
              <a:rPr lang="en-GB" dirty="0"/>
              <a:t>38.141-2, </a:t>
            </a:r>
            <a:r>
              <a:rPr lang="en-GB" u="sng" dirty="0"/>
              <a:t>basic</a:t>
            </a:r>
            <a:r>
              <a:rPr lang="en-GB" dirty="0"/>
              <a:t> and HST/etc sections:          Rel16 Cat-F -&gt; Rel17 Cat-A</a:t>
            </a:r>
            <a:endParaRPr lang="sv-SE" dirty="0"/>
          </a:p>
          <a:p>
            <a:endParaRPr lang="sv-SE" dirty="0">
              <a:highlight>
                <a:srgbClr val="FFFF00"/>
              </a:highlight>
            </a:endParaRPr>
          </a:p>
        </p:txBody>
      </p:sp>
    </p:spTree>
    <p:extLst>
      <p:ext uri="{BB962C8B-B14F-4D97-AF65-F5344CB8AC3E}">
        <p14:creationId xmlns:p14="http://schemas.microsoft.com/office/powerpoint/2010/main" val="186717177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302</Words>
  <Application>Microsoft Office PowerPoint</Application>
  <PresentationFormat>Widescreen</PresentationFormat>
  <Paragraphs>16</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Calibri</vt:lpstr>
      <vt:lpstr>Calibri Light</vt:lpstr>
      <vt:lpstr>Office Theme</vt:lpstr>
      <vt:lpstr>Way forward on AWGN power level </vt:lpstr>
      <vt:lpstr>Way Forward on AWGN power level</vt:lpstr>
      <vt:lpstr>Way Forward on AWGN power level</vt:lpstr>
      <vt:lpstr>Way Forward on AWGN power level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AWGN power level </dc:title>
  <dc:creator>Thomas Chapman</dc:creator>
  <cp:lastModifiedBy>Thomas Chapman</cp:lastModifiedBy>
  <cp:revision>1</cp:revision>
  <dcterms:created xsi:type="dcterms:W3CDTF">2021-05-25T09:35:22Z</dcterms:created>
  <dcterms:modified xsi:type="dcterms:W3CDTF">2021-05-25T18:53:09Z</dcterms:modified>
</cp:coreProperties>
</file>