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5F8D-9846-4BA6-8C21-D10605C32874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245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5F8D-9846-4BA6-8C21-D10605C32874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805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5F8D-9846-4BA6-8C21-D10605C32874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6633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5F8D-9846-4BA6-8C21-D10605C32874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77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5F8D-9846-4BA6-8C21-D10605C32874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521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5F8D-9846-4BA6-8C21-D10605C32874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356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5F8D-9846-4BA6-8C21-D10605C32874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4059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5F8D-9846-4BA6-8C21-D10605C32874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265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5F8D-9846-4BA6-8C21-D10605C32874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870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5F8D-9846-4BA6-8C21-D10605C32874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450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55F8D-9846-4BA6-8C21-D10605C32874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302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55F8D-9846-4BA6-8C21-D10605C32874}" type="datetimeFigureOut">
              <a:rPr lang="zh-CN" altLang="en-US" smtClean="0"/>
              <a:t>2021/5/27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7742A-B6F4-46DF-960A-713F3D761B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0069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work plan for REl-17 </a:t>
            </a:r>
            <a:r>
              <a:rPr lang="en-US" altLang="zh-CN" dirty="0" err="1"/>
              <a:t>FeMIMO</a:t>
            </a:r>
            <a:r>
              <a:rPr lang="en-US" altLang="zh-CN" dirty="0"/>
              <a:t> RRM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Samsung</a:t>
            </a:r>
            <a:endParaRPr lang="zh-CN" altLang="en-US" dirty="0"/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475739" y="332216"/>
            <a:ext cx="43009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WG4 Meeting #</a:t>
            </a:r>
            <a:r>
              <a:rPr lang="en-US" sz="1600" b="1" dirty="0" smtClean="0">
                <a:latin typeface="+mj-ea"/>
                <a:ea typeface="+mj-ea"/>
              </a:rPr>
              <a:t>99-e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</a:t>
            </a:r>
            <a:r>
              <a:rPr lang="en-US" sz="1600" b="1" dirty="0" smtClean="0">
                <a:latin typeface="+mj-ea"/>
                <a:ea typeface="+mj-ea"/>
              </a:rPr>
              <a:t>May 19-27, </a:t>
            </a:r>
            <a:r>
              <a:rPr lang="en-US" sz="1600" b="1" dirty="0">
                <a:latin typeface="+mj-ea"/>
                <a:ea typeface="+mj-ea"/>
              </a:rPr>
              <a:t>2021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</a:t>
            </a:r>
            <a:r>
              <a:rPr lang="en-US" sz="1600" b="1" dirty="0" smtClean="0">
                <a:latin typeface="+mj-ea"/>
                <a:ea typeface="+mj-ea"/>
              </a:rPr>
              <a:t>9.18.1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9672851" y="219459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 smtClean="0">
                <a:latin typeface="+mj-ea"/>
                <a:ea typeface="+mj-ea"/>
              </a:rPr>
              <a:t>R4-2108358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278959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WF – Prioritized objective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altLang="zh-CN" dirty="0" smtClean="0"/>
              <a:t>In RAN4 #99e meeting, companies provide the input for overall RRM impact for </a:t>
            </a:r>
            <a:r>
              <a:rPr lang="en-US" altLang="zh-CN" dirty="0" err="1" smtClean="0"/>
              <a:t>feMIMO</a:t>
            </a:r>
            <a:r>
              <a:rPr lang="en-US" altLang="zh-CN" dirty="0" smtClean="0"/>
              <a:t>. Among the objectives, </a:t>
            </a:r>
            <a:r>
              <a:rPr lang="en-US" altLang="zh-CN" dirty="0"/>
              <a:t>RAN4 will firstly focus on objectives </a:t>
            </a:r>
            <a:r>
              <a:rPr lang="en-US" altLang="zh-CN" dirty="0" smtClean="0"/>
              <a:t>below</a:t>
            </a:r>
          </a:p>
          <a:p>
            <a:pPr lvl="1" hangingPunct="0"/>
            <a:r>
              <a:rPr lang="en-GB" altLang="zh-CN" dirty="0" smtClean="0"/>
              <a:t>1-a </a:t>
            </a:r>
            <a:r>
              <a:rPr lang="en-GB" altLang="zh-CN" dirty="0"/>
              <a:t>Unified TCI for DL and UL</a:t>
            </a:r>
            <a:endParaRPr lang="zh-CN" altLang="zh-CN" dirty="0"/>
          </a:p>
          <a:p>
            <a:pPr lvl="1" hangingPunct="0"/>
            <a:r>
              <a:rPr lang="en-GB" altLang="zh-CN" dirty="0"/>
              <a:t>1-b: L1/L2 centric inter-cell mobility</a:t>
            </a:r>
            <a:endParaRPr lang="zh-CN" altLang="zh-CN" dirty="0"/>
          </a:p>
          <a:p>
            <a:pPr lvl="1" hangingPunct="0"/>
            <a:r>
              <a:rPr lang="en-GB" altLang="zh-CN" dirty="0"/>
              <a:t>1-c: Beam indication </a:t>
            </a:r>
            <a:r>
              <a:rPr lang="en-GB" altLang="zh-CN" dirty="0" err="1"/>
              <a:t>signaling</a:t>
            </a:r>
            <a:r>
              <a:rPr lang="en-GB" altLang="zh-CN" dirty="0"/>
              <a:t> </a:t>
            </a:r>
            <a:r>
              <a:rPr lang="en-GB" altLang="zh-CN" dirty="0" smtClean="0"/>
              <a:t>medium</a:t>
            </a:r>
          </a:p>
          <a:p>
            <a:pPr hangingPunct="0"/>
            <a:r>
              <a:rPr lang="en-US" altLang="zh-CN" dirty="0"/>
              <a:t>Other objectives can be discussed up to RAN1/2 discussion status</a:t>
            </a:r>
            <a:endParaRPr lang="zh-CN" altLang="zh-CN" dirty="0"/>
          </a:p>
          <a:p>
            <a:pPr lvl="0" hangingPunct="0"/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40893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WF –L1/L2 centric non-serving cell  measurement 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In RAN4 #99e meeting, RAN4 discussed the UE behavior, performance and UE complexity for supporting non-serving cell measurement. RAN4 will further discuss the non-serving cell measurement in the context of L1/L2 centric inter-cell mobility considering the followings in the future RAN4 meetings:</a:t>
            </a:r>
          </a:p>
          <a:p>
            <a:pPr lvl="1" fontAlgn="base" hangingPunct="0"/>
            <a:r>
              <a:rPr lang="en-US" altLang="zh-CN" dirty="0"/>
              <a:t>For the case when the measurement RS from the non-serving cell is within SMTC, </a:t>
            </a:r>
            <a:r>
              <a:rPr lang="en-US" altLang="zh-CN" dirty="0" smtClean="0"/>
              <a:t>in FR1, legacy </a:t>
            </a:r>
            <a:r>
              <a:rPr lang="en-US" altLang="zh-CN" dirty="0"/>
              <a:t>measurement behavior based on L3 measurement may be reused from RAN4 perspective. </a:t>
            </a:r>
          </a:p>
          <a:p>
            <a:pPr lvl="2" fontAlgn="base" hangingPunct="0"/>
            <a:r>
              <a:rPr lang="en-US" altLang="zh-CN" dirty="0" smtClean="0"/>
              <a:t>RAN4 </a:t>
            </a:r>
            <a:r>
              <a:rPr lang="en-US" altLang="zh-CN" dirty="0"/>
              <a:t>will continue to evaluate the impact on a longer measurement delay due to sharing of SMTC window by L1 and L3 measurements</a:t>
            </a:r>
            <a:r>
              <a:rPr lang="en-US" altLang="zh-CN" dirty="0" smtClean="0"/>
              <a:t>.</a:t>
            </a:r>
          </a:p>
          <a:p>
            <a:pPr lvl="1" fontAlgn="base" hangingPunct="0"/>
            <a:r>
              <a:rPr lang="en-US" altLang="zh-CN" dirty="0"/>
              <a:t>For the case when the measurement RS from the non-serving cell is outside </a:t>
            </a:r>
            <a:r>
              <a:rPr lang="en-US" altLang="zh-CN" dirty="0" smtClean="0"/>
              <a:t>SMTC and within SMTC, </a:t>
            </a:r>
            <a:r>
              <a:rPr lang="en-US" altLang="zh-CN" dirty="0"/>
              <a:t>performance degradation or increased UE complexity may be </a:t>
            </a:r>
            <a:r>
              <a:rPr lang="en-US" altLang="zh-CN" dirty="0" smtClean="0"/>
              <a:t>expected</a:t>
            </a:r>
          </a:p>
          <a:p>
            <a:pPr lvl="2" fontAlgn="base" hangingPunct="0"/>
            <a:r>
              <a:rPr lang="en-US" altLang="zh-CN" dirty="0" smtClean="0"/>
              <a:t>To </a:t>
            </a:r>
            <a:r>
              <a:rPr lang="en-US" altLang="zh-CN" dirty="0"/>
              <a:t>consider concurrent serving cell PDSCH/PDCCH reception and neighbor SSB based L1 measurement outside SMTC, RAN4 needs more time to study on the impacts on performance degradation and UE complexity.</a:t>
            </a:r>
            <a:endParaRPr lang="zh-CN" altLang="zh-CN" dirty="0"/>
          </a:p>
          <a:p>
            <a:pPr lvl="2"/>
            <a:r>
              <a:rPr lang="en-US" altLang="zh-CN" dirty="0" smtClean="0"/>
              <a:t>Note</a:t>
            </a:r>
            <a:r>
              <a:rPr lang="en-US" altLang="zh-CN" dirty="0"/>
              <a:t>: existing UE feature </a:t>
            </a:r>
            <a:r>
              <a:rPr lang="en-US" altLang="zh-CN" i="1" dirty="0" err="1"/>
              <a:t>simultaneousRxDataSSB-DiffNumerology</a:t>
            </a:r>
            <a:r>
              <a:rPr lang="en-US" altLang="zh-CN" dirty="0"/>
              <a:t> is aimed for concurrent intra-frequency measurement on serving cell or </a:t>
            </a:r>
            <a:r>
              <a:rPr lang="en-US" altLang="zh-CN" dirty="0" err="1"/>
              <a:t>neighbouring</a:t>
            </a:r>
            <a:r>
              <a:rPr lang="en-US" altLang="zh-CN" dirty="0"/>
              <a:t> cell and PDCCH or PDSCH reception.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37545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</TotalTime>
  <Words>283</Words>
  <Application>Microsoft Office PowerPoint</Application>
  <PresentationFormat>宽屏</PresentationFormat>
  <Paragraphs>19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等线</vt:lpstr>
      <vt:lpstr>等线 Light</vt:lpstr>
      <vt:lpstr>Arial</vt:lpstr>
      <vt:lpstr>Office 主题​​</vt:lpstr>
      <vt:lpstr>WF on work plan for REl-17 FeMIMO RRM</vt:lpstr>
      <vt:lpstr>WF – Prioritized objective</vt:lpstr>
      <vt:lpstr>WF –L1/L2 centric non-serving cell  measurement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 impact to RF requirements for FeMIMO</dc:title>
  <dc:creator>Samsung - Xutao</dc:creator>
  <cp:lastModifiedBy>Samsung - Xutao</cp:lastModifiedBy>
  <cp:revision>7</cp:revision>
  <dcterms:created xsi:type="dcterms:W3CDTF">2021-05-25T14:48:01Z</dcterms:created>
  <dcterms:modified xsi:type="dcterms:W3CDTF">2021-05-27T09:47:24Z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D:\RAN4\TSGRAN4_99e\Inbox\[148] FeMIMO RF\R4-2107882 WF on  impact to RF requirements for FeMIMO.pptx</vt:lpwstr>
  </property>
</Properties>
</file>