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3" r:id="rId3"/>
    <p:sldId id="294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12" d="100"/>
          <a:sy n="112" d="100"/>
        </p:scale>
        <p:origin x="12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532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6753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on R17 </a:t>
            </a:r>
            <a:r>
              <a:rPr lang="en-US" altLang="zh-CN" sz="4000" dirty="0" smtClean="0"/>
              <a:t>NR </a:t>
            </a:r>
            <a:r>
              <a:rPr lang="en-US" altLang="zh-CN" sz="4000" dirty="0"/>
              <a:t>FR1 RF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304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9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May</a:t>
            </a:r>
            <a:r>
              <a:rPr lang="en-US" altLang="zh-CN" b="1" dirty="0"/>
              <a:t>. 19-27,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zh-CN" b="1" smtClean="0"/>
              <a:t>R4-2108339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Work Plan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According to WID [</a:t>
            </a:r>
            <a:r>
              <a:rPr lang="en-GB" altLang="zh-CN" sz="2000" dirty="0"/>
              <a:t>RP-202088</a:t>
            </a:r>
            <a:r>
              <a:rPr lang="en-GB" altLang="zh-CN" sz="2000" dirty="0" smtClean="0"/>
              <a:t>], core </a:t>
            </a:r>
            <a:r>
              <a:rPr lang="en-GB" altLang="zh-CN" sz="2000" dirty="0"/>
              <a:t>part </a:t>
            </a:r>
            <a:r>
              <a:rPr lang="en-GB" altLang="zh-CN" sz="2000" dirty="0" smtClean="0"/>
              <a:t>aims to be </a:t>
            </a:r>
            <a:r>
              <a:rPr lang="en-GB" altLang="zh-CN" sz="2000" dirty="0"/>
              <a:t>finalized by March </a:t>
            </a:r>
            <a:r>
              <a:rPr lang="en-GB" altLang="zh-CN" sz="2000" dirty="0" smtClean="0"/>
              <a:t>2022, performance </a:t>
            </a:r>
            <a:r>
              <a:rPr lang="en-GB" altLang="zh-CN" sz="2000" dirty="0"/>
              <a:t>part aims to be </a:t>
            </a:r>
            <a:r>
              <a:rPr lang="en-GB" altLang="zh-CN" sz="2000" dirty="0" smtClean="0"/>
              <a:t>finalized </a:t>
            </a:r>
            <a:r>
              <a:rPr lang="en-GB" altLang="zh-CN" sz="2000" dirty="0"/>
              <a:t>by September </a:t>
            </a:r>
            <a:r>
              <a:rPr lang="en-GB" altLang="zh-CN" sz="2000" dirty="0" smtClean="0"/>
              <a:t>2022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u="sng" dirty="0"/>
              <a:t>RAN4#99-e</a:t>
            </a:r>
            <a:endParaRPr lang="en-US" altLang="zh-CN" u="sng" dirty="0" smtClean="0"/>
          </a:p>
          <a:p>
            <a:pPr lvl="2"/>
            <a:r>
              <a:rPr lang="en-US" altLang="zh-CN" sz="1600" dirty="0" smtClean="0"/>
              <a:t>Discuss </a:t>
            </a:r>
            <a:r>
              <a:rPr lang="en-US" altLang="zh-CN" sz="1600" dirty="0"/>
              <a:t>and approve the work plan for RRM part.</a:t>
            </a:r>
            <a:endParaRPr lang="zh-CN" altLang="zh-CN" sz="1600" dirty="0" smtClean="0"/>
          </a:p>
          <a:p>
            <a:pPr lvl="2"/>
            <a:r>
              <a:rPr lang="en-GB" altLang="zh-CN" sz="1600" dirty="0" smtClean="0"/>
              <a:t>Discuss </a:t>
            </a:r>
            <a:r>
              <a:rPr lang="en-GB" altLang="zh-CN" sz="1600" dirty="0"/>
              <a:t>and identify which RRM requirements need to be specified for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2Tx-2Tx </a:t>
            </a:r>
            <a:r>
              <a:rPr lang="en-GB" altLang="zh-CN" sz="1400" dirty="0"/>
              <a:t>switching between two uplink carriers for SUL and UL CA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1Tx-2Tx and 2Tx-2Tx switching between 1 carrier on band A and 2 contiguous aggregated carriers on band B for SUL and UL CA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endParaRPr lang="zh-CN" altLang="zh-CN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u="sng" dirty="0" smtClean="0"/>
              <a:t>RAN4#100-e</a:t>
            </a:r>
            <a:endParaRPr lang="en-US" altLang="zh-CN" u="sng" dirty="0"/>
          </a:p>
          <a:p>
            <a:pPr lvl="2"/>
            <a:r>
              <a:rPr lang="en-GB" altLang="zh-CN" sz="1600" dirty="0" smtClean="0"/>
              <a:t>Discuss the identified RRM requirements on</a:t>
            </a:r>
            <a:endParaRPr lang="zh-CN" altLang="zh-CN" sz="1600" dirty="0" smtClean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2Tx-2Tx </a:t>
            </a:r>
            <a:r>
              <a:rPr lang="en-GB" altLang="zh-CN" sz="1400" dirty="0"/>
              <a:t>switching between two uplink carriers for SUL and UL CA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1Tx-2Tx and 2Tx-2Tx switching between 1 carrier on band A and 2 contiguous aggregated carriers on band B for SUL and UL CA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endParaRPr lang="zh-CN" altLang="zh-CN" sz="1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RAN4#100-e-bis</a:t>
            </a:r>
            <a:endParaRPr lang="en-US" altLang="zh-CN" dirty="0"/>
          </a:p>
          <a:p>
            <a:pPr lvl="2"/>
            <a:r>
              <a:rPr lang="en-GB" altLang="zh-CN" sz="1600" dirty="0" smtClean="0"/>
              <a:t>Continue to discuss </a:t>
            </a:r>
            <a:r>
              <a:rPr lang="en-GB" altLang="zh-CN" sz="1600" dirty="0"/>
              <a:t>the identified RRM requirements 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2Tx-2Tx </a:t>
            </a:r>
            <a:r>
              <a:rPr lang="en-US" altLang="zh-CN" sz="1400" dirty="0"/>
              <a:t>switching between two uplink carriers for SUL and UL CA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1Tx-2Tx </a:t>
            </a:r>
            <a:r>
              <a:rPr lang="en-US" altLang="zh-CN" sz="1400" dirty="0"/>
              <a:t>and 2Tx-2Tx switching between 1 carrier on band A and 2 contiguous aggregated carriers on band B for SUL and UL </a:t>
            </a:r>
            <a:r>
              <a:rPr lang="en-US" altLang="zh-CN" sz="1400" dirty="0" smtClean="0"/>
              <a:t>CA</a:t>
            </a:r>
            <a:endParaRPr lang="zh-CN" altLang="zh-CN" sz="1400" dirty="0" smtClean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draft CR on TS38.133</a:t>
            </a:r>
            <a:endParaRPr lang="zh-CN" altLang="zh-CN" sz="16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7869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Work Plan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According to WID </a:t>
            </a:r>
            <a:r>
              <a:rPr lang="en-GB" altLang="zh-CN" sz="2000" dirty="0"/>
              <a:t>[RP-201040], </a:t>
            </a:r>
            <a:r>
              <a:rPr lang="en-GB" altLang="zh-CN" sz="2000" dirty="0" smtClean="0"/>
              <a:t>core </a:t>
            </a:r>
            <a:r>
              <a:rPr lang="en-GB" altLang="zh-CN" sz="2000" dirty="0"/>
              <a:t>part </a:t>
            </a:r>
            <a:r>
              <a:rPr lang="en-GB" altLang="zh-CN" sz="2000" dirty="0" smtClean="0"/>
              <a:t>aims to be </a:t>
            </a:r>
            <a:r>
              <a:rPr lang="en-GB" altLang="zh-CN" sz="2000" dirty="0"/>
              <a:t>finalized by March </a:t>
            </a:r>
            <a:r>
              <a:rPr lang="en-GB" altLang="zh-CN" sz="2000" dirty="0" smtClean="0"/>
              <a:t>2022, performance </a:t>
            </a:r>
            <a:r>
              <a:rPr lang="en-GB" altLang="zh-CN" sz="2000" dirty="0"/>
              <a:t>part aims to be </a:t>
            </a:r>
            <a:r>
              <a:rPr lang="en-GB" altLang="zh-CN" sz="2000" dirty="0" smtClean="0"/>
              <a:t>finalized </a:t>
            </a:r>
            <a:r>
              <a:rPr lang="en-GB" altLang="zh-CN" sz="2000" dirty="0"/>
              <a:t>by September </a:t>
            </a:r>
            <a:r>
              <a:rPr lang="en-GB" altLang="zh-CN" sz="2000" dirty="0" smtClean="0"/>
              <a:t>2022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RAN4#101-e</a:t>
            </a:r>
          </a:p>
          <a:p>
            <a:pPr lvl="2"/>
            <a:r>
              <a:rPr lang="en-GB" altLang="zh-CN" sz="1600" dirty="0" smtClean="0"/>
              <a:t>Further </a:t>
            </a:r>
            <a:r>
              <a:rPr lang="en-GB" altLang="zh-CN" sz="1600" dirty="0"/>
              <a:t>discuss the RRM requirements 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2Tx-2Tx </a:t>
            </a:r>
            <a:r>
              <a:rPr lang="en-US" altLang="zh-CN" sz="1400" dirty="0"/>
              <a:t>switching between two uplink carriers for SUL and UL CA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1Tx-2Tx </a:t>
            </a:r>
            <a:r>
              <a:rPr lang="en-US" altLang="zh-CN" sz="1400" dirty="0"/>
              <a:t>and 2Tx-2Tx switching between 1 carrier on band A and 2 contiguous aggregated carriers on band B for SUL and UL </a:t>
            </a:r>
            <a:r>
              <a:rPr lang="en-US" altLang="zh-CN" sz="1400" dirty="0" smtClean="0"/>
              <a:t>CA</a:t>
            </a:r>
            <a:endParaRPr lang="zh-CN" altLang="zh-CN" sz="1400" dirty="0" smtClean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and refine the draft </a:t>
            </a:r>
            <a:r>
              <a:rPr lang="en-GB" altLang="zh-CN" sz="1600" dirty="0" smtClean="0"/>
              <a:t>CR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RAN4#102-e</a:t>
            </a:r>
            <a:endParaRPr lang="en-US" altLang="zh-CN" dirty="0"/>
          </a:p>
          <a:p>
            <a:pPr lvl="2"/>
            <a:r>
              <a:rPr lang="en-US" altLang="zh-CN" sz="1600" dirty="0" smtClean="0"/>
              <a:t>Approve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CRs </a:t>
            </a:r>
            <a:r>
              <a:rPr lang="en-US" altLang="zh-CN" sz="1600" dirty="0"/>
              <a:t>on </a:t>
            </a:r>
            <a:r>
              <a:rPr lang="en-US" altLang="zh-CN" sz="1600" dirty="0" smtClean="0"/>
              <a:t>TS38.133</a:t>
            </a:r>
          </a:p>
          <a:p>
            <a:pPr lvl="2"/>
            <a:endParaRPr lang="en-US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RAN4#102-e-Bis </a:t>
            </a:r>
            <a:r>
              <a:rPr lang="en-US" altLang="zh-CN" dirty="0"/>
              <a:t>(RRM performance part only</a:t>
            </a:r>
            <a:r>
              <a:rPr lang="en-US" altLang="zh-CN" dirty="0" smtClean="0"/>
              <a:t>)</a:t>
            </a:r>
          </a:p>
          <a:p>
            <a:pPr lvl="2"/>
            <a:r>
              <a:rPr lang="en-GB" altLang="zh-CN" sz="1600" dirty="0" smtClean="0"/>
              <a:t>Discuss </a:t>
            </a:r>
            <a:r>
              <a:rPr lang="en-GB" altLang="zh-CN" sz="1600" dirty="0"/>
              <a:t>and decide test case </a:t>
            </a:r>
            <a:r>
              <a:rPr lang="en-GB" altLang="zh-CN" sz="1600" dirty="0" smtClean="0"/>
              <a:t>list </a:t>
            </a:r>
            <a:r>
              <a:rPr lang="en-GB" altLang="zh-CN" sz="1600" dirty="0"/>
              <a:t>and related </a:t>
            </a:r>
            <a:r>
              <a:rPr lang="en-GB" altLang="zh-CN" sz="1600" dirty="0" smtClean="0"/>
              <a:t>parameters</a:t>
            </a:r>
          </a:p>
          <a:p>
            <a:pPr lvl="2"/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RAN4#103-e </a:t>
            </a:r>
            <a:r>
              <a:rPr lang="en-US" altLang="zh-CN" dirty="0"/>
              <a:t>(RRM performance part only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draft test cases for </a:t>
            </a:r>
            <a:r>
              <a:rPr lang="en-GB" altLang="zh-CN" sz="1600" dirty="0" smtClean="0"/>
              <a:t>RRM</a:t>
            </a:r>
          </a:p>
          <a:p>
            <a:pPr lvl="2"/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RAN4#104-e </a:t>
            </a:r>
            <a:r>
              <a:rPr lang="en-US" altLang="zh-CN" dirty="0"/>
              <a:t>(RRM performance part only)</a:t>
            </a:r>
          </a:p>
          <a:p>
            <a:pPr lvl="2"/>
            <a:r>
              <a:rPr lang="en-GB" altLang="zh-CN" sz="1600" dirty="0" smtClean="0"/>
              <a:t>Approve </a:t>
            </a:r>
            <a:r>
              <a:rPr lang="en-GB" altLang="zh-CN" sz="1600" dirty="0"/>
              <a:t>test cases for RRM</a:t>
            </a:r>
            <a:endParaRPr lang="zh-CN" altLang="zh-CN" sz="1600" dirty="0"/>
          </a:p>
          <a:p>
            <a:pPr lvl="2"/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545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In RRM, DL interruption requirements are to be specified for Rel-17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switching enhancements</a:t>
            </a:r>
            <a:r>
              <a:rPr lang="en-US" altLang="zh-CN" sz="2000" dirty="0" smtClean="0"/>
              <a:t>.</a:t>
            </a: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following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switching scenarios need to be considered for specify DL interruption requirements.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1600" dirty="0"/>
              <a:t>2Tx-2Tx switching between two uplink carriers for SUL and UL CA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1600" dirty="0"/>
              <a:t>1Tx-2Tx and 2Tx-2Tx switching between 1 carrier on band A and 2 contiguous aggregated carriers on band B for SUL and UL </a:t>
            </a:r>
            <a:r>
              <a:rPr lang="en-US" altLang="zh-CN" sz="1600" dirty="0" smtClean="0"/>
              <a:t>CA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DL </a:t>
            </a:r>
            <a:r>
              <a:rPr lang="en-GB" altLang="zh-CN" sz="2000" dirty="0"/>
              <a:t>interruption requirements for Rel-17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 switching enhancements are only specified for </a:t>
            </a:r>
            <a:r>
              <a:rPr lang="en-GB" altLang="zh-CN" sz="2000" dirty="0" smtClean="0"/>
              <a:t>SA.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Further to discuss whether reuse Rel-16 values for length of DL </a:t>
            </a:r>
            <a:r>
              <a:rPr lang="en-US" altLang="zh-CN" sz="2000" dirty="0" smtClean="0"/>
              <a:t>interruption</a:t>
            </a:r>
            <a:endParaRPr lang="en-US" altLang="zh-CN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Whether to create new </a:t>
            </a:r>
            <a:r>
              <a:rPr lang="en-GB" altLang="zh-CN" sz="2000" dirty="0" err="1"/>
              <a:t>subclauses</a:t>
            </a:r>
            <a:r>
              <a:rPr lang="en-GB" altLang="zh-CN" sz="2000" dirty="0"/>
              <a:t> for Rel-17 DL interruptions at UE switching for CA and SUL respectively?</a:t>
            </a:r>
            <a:endParaRPr lang="zh-CN" altLang="zh-CN" sz="2000" dirty="0"/>
          </a:p>
          <a:p>
            <a:pPr marL="742950" lvl="1" indent="-285750" fontAlgn="auto" hangingPunct="0"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1: </a:t>
            </a:r>
            <a:r>
              <a:rPr lang="en-US" altLang="zh-CN" dirty="0"/>
              <a:t>C</a:t>
            </a:r>
            <a:r>
              <a:rPr lang="en-GB" altLang="zh-CN" dirty="0" err="1"/>
              <a:t>reate</a:t>
            </a:r>
            <a:r>
              <a:rPr lang="en-GB" altLang="zh-CN" dirty="0"/>
              <a:t> new </a:t>
            </a:r>
            <a:r>
              <a:rPr lang="en-GB" altLang="zh-CN" dirty="0" err="1"/>
              <a:t>subclauses</a:t>
            </a:r>
            <a:r>
              <a:rPr lang="en-GB" altLang="zh-CN" dirty="0"/>
              <a:t> for Rel-17 DL interruptions at UE switching for CA and SUL respectively, including</a:t>
            </a:r>
            <a:r>
              <a:rPr lang="en-GB" altLang="zh-CN" dirty="0" smtClean="0"/>
              <a:t>:</a:t>
            </a:r>
          </a:p>
          <a:p>
            <a:pPr lvl="3"/>
            <a:r>
              <a:rPr lang="en-GB" altLang="zh-CN" sz="1600" dirty="0" smtClean="0"/>
              <a:t>-</a:t>
            </a:r>
            <a:r>
              <a:rPr lang="en-GB" altLang="zh-CN" sz="1600" dirty="0"/>
              <a:t>DL Interruptions at UE switching between two uplink carriers with two transmit antenna connectors</a:t>
            </a:r>
            <a:endParaRPr lang="zh-CN" altLang="zh-CN" sz="1600" dirty="0"/>
          </a:p>
          <a:p>
            <a:pPr lvl="3"/>
            <a:r>
              <a:rPr lang="en-GB" altLang="zh-CN" sz="1600" dirty="0"/>
              <a:t>-DL Interruptions at UE switching between one uplink band with one transmit antenna connector and one uplink band with two transmit antenna connectors</a:t>
            </a:r>
            <a:endParaRPr lang="zh-CN" altLang="zh-CN" sz="1600" dirty="0"/>
          </a:p>
          <a:p>
            <a:pPr lvl="3"/>
            <a:r>
              <a:rPr lang="en-GB" altLang="zh-CN" sz="1600" dirty="0"/>
              <a:t>-DL Interruptions at UE switching between two uplink bands with two transmit antenna </a:t>
            </a:r>
            <a:r>
              <a:rPr lang="en-GB" altLang="zh-CN" sz="1600" dirty="0" smtClean="0"/>
              <a:t>connectors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More discussion are needed</a:t>
            </a:r>
            <a:endParaRPr lang="zh-CN" altLang="zh-CN" dirty="0"/>
          </a:p>
          <a:p>
            <a:pPr lvl="3"/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19268</TotalTime>
  <Words>518</Words>
  <Application>Microsoft Office PowerPoint</Application>
  <PresentationFormat>全屏显示(4:3)</PresentationFormat>
  <Paragraphs>58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Wingdings</vt:lpstr>
      <vt:lpstr>Office テーマ</vt:lpstr>
      <vt:lpstr>WF on R17 NR FR1 RF enhancement</vt:lpstr>
      <vt:lpstr>Work Plan</vt:lpstr>
      <vt:lpstr>Work Plan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513</cp:revision>
  <dcterms:created xsi:type="dcterms:W3CDTF">2017-01-18T16:32:26Z</dcterms:created>
  <dcterms:modified xsi:type="dcterms:W3CDTF">2021-05-26T14:03:50Z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(3)nIZ9PYmgLY8AJTTKpiJFvaXpZH6UG4xjlryxTeZzuPz+zpt8leyB0YN0E5v5FI6mTEixr6gJ
4w8yA/mz15y9EcKyrZ9bLC6t8PP9Efgt4LqeeuvRnJcYZZWXRWUXhcinmn691JbnmOBiBpj6
YOyjxXx6sCbcs+ng8kKDyRL7mfOIzql9WED7xNxpITlVomiUeOWYvYN9RqMKGJaeRXfeyc5i
PpNbc8TP0y5qB+1J4C</vt:lpwstr>
  </property>
  <property fmtid="{D5CDD505-2E9C-101B-9397-08002B2CF9AE}" pid="10" name="_2015_ms_pID_7253431">
    <vt:lpwstr>DsbW+WWx1tdUtDqbSuttQ+nBZ6VnaVvyL1EqNTf5PD0QBw1XNrE8MI
RB/gPMdvG4mKTO5YHhhYuoTeJPiwazDyDXIqzYFqsZE7IQcEKRtMuSA+8eJrVtM8Rn7o1+10
fL/Qmzpz0AIoawfok/TIT/O9ZxcGX/KWNjWeYEninAaYc67aeqXUPxrPCl1RV3BJ3ZnATbW7
WyNnVIK2y+j7T5Luf6IfhUrrBwdLkNBtFBCV</vt:lpwstr>
  </property>
  <property fmtid="{D5CDD505-2E9C-101B-9397-08002B2CF9AE}" pid="11" name="_2015_ms_pID_7253432">
    <vt:lpwstr>mQ==</vt:lpwstr>
  </property>
</Properties>
</file>