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8"/>
  </p:notesMasterIdLst>
  <p:sldIdLst>
    <p:sldId id="256" r:id="rId5"/>
    <p:sldId id="314" r:id="rId6"/>
    <p:sldId id="315" r:id="rId7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215B5A6E-FC0D-4AA0-83EF-A42E39561172}">
          <p14:sldIdLst>
            <p14:sldId id="256"/>
            <p14:sldId id="314"/>
            <p14:sldId id="31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6" d="100"/>
          <a:sy n="116" d="100"/>
        </p:scale>
        <p:origin x="1386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t>2021/5/26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2021/5/26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2021/5/26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2021/5/26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2021/5/26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2021/5/26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2021/5/26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2021/5/26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2021/5/26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2021/5/26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2021/5/26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2021/5/26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2021/5/26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sz="4000" dirty="0"/>
              <a:t>WF on simultaneous Rx/Tx for the inter-band combinations having more than two bands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ja-JP">
                <a:solidFill>
                  <a:schemeClr val="tx1"/>
                </a:solidFill>
              </a:rPr>
              <a:t>Qualcomm Incorporated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41974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ja-JP" b="1" dirty="0"/>
              <a:t>3GPP TSG-RAN WG4 Meeting # 99-e</a:t>
            </a:r>
          </a:p>
          <a:p>
            <a:r>
              <a:rPr lang="en-GB" altLang="ja-JP" b="1" dirty="0"/>
              <a:t>Electronic Meeting, May 19-27, 2021</a:t>
            </a:r>
            <a:endParaRPr lang="en-US" altLang="ja-JP" dirty="0"/>
          </a:p>
        </p:txBody>
      </p:sp>
      <p:sp>
        <p:nvSpPr>
          <p:cNvPr id="5" name="正方形/長方形 4"/>
          <p:cNvSpPr/>
          <p:nvPr/>
        </p:nvSpPr>
        <p:spPr>
          <a:xfrm>
            <a:off x="5868144" y="188639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/>
              <a:t>R4-2107843</a:t>
            </a:r>
          </a:p>
          <a:p>
            <a:pPr algn="r"/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BBE6B5-E72C-4633-AC2C-1710046B99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Background</a:t>
            </a:r>
            <a:endParaRPr kumimoji="1" lang="ja-JP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B42920-EA51-4776-A51D-5E7842106D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97162"/>
          </a:xfrm>
        </p:spPr>
        <p:txBody>
          <a:bodyPr>
            <a:normAutofit fontScale="77500" lnSpcReduction="20000"/>
          </a:bodyPr>
          <a:lstStyle/>
          <a:p>
            <a:r>
              <a:rPr lang="en-US" altLang="ja-JP" dirty="0"/>
              <a:t>Inter-band CA combinations with more than 2 bands can contain multiple band pairs with different simultaneous Rx-Tx capabilities</a:t>
            </a:r>
          </a:p>
          <a:p>
            <a:pPr lvl="1"/>
            <a:r>
              <a:rPr kumimoji="1" lang="en-US" altLang="ja-JP" dirty="0"/>
              <a:t>E.g. Band combination</a:t>
            </a:r>
            <a:r>
              <a:rPr lang="en-US" altLang="ja-JP" dirty="0"/>
              <a:t> A+B+C, </a:t>
            </a:r>
          </a:p>
          <a:p>
            <a:pPr lvl="2"/>
            <a:r>
              <a:rPr lang="en-US" altLang="zh-CN" dirty="0"/>
              <a:t>A+B+C does not support simultaneous Rx/Tx</a:t>
            </a:r>
            <a:endParaRPr lang="en-US" altLang="ja-JP" dirty="0"/>
          </a:p>
          <a:p>
            <a:pPr lvl="2"/>
            <a:r>
              <a:rPr lang="en-US" altLang="ja-JP" dirty="0"/>
              <a:t>A+B and A+C supports simultaneous Rx-Tx but B+C does not support simultaneous Rx-Tx</a:t>
            </a:r>
          </a:p>
          <a:p>
            <a:r>
              <a:rPr kumimoji="1" lang="en-US" altLang="ja-JP" dirty="0"/>
              <a:t>Current CA capabilit</a:t>
            </a:r>
            <a:r>
              <a:rPr lang="en-US" altLang="ja-JP" dirty="0"/>
              <a:t>y includes a single bit per combination for simultaneous Rx-Tx support</a:t>
            </a:r>
          </a:p>
          <a:p>
            <a:pPr lvl="1"/>
            <a:r>
              <a:rPr kumimoji="1" lang="en-US" altLang="ja-JP" dirty="0"/>
              <a:t>Capabilit</a:t>
            </a:r>
            <a:r>
              <a:rPr lang="en-US" altLang="ja-JP" dirty="0"/>
              <a:t>y applies across all band pairs within a band combination</a:t>
            </a:r>
          </a:p>
          <a:p>
            <a:pPr lvl="1"/>
            <a:r>
              <a:rPr kumimoji="1" lang="en-US" altLang="ja-JP" dirty="0"/>
              <a:t>It may not be possible to signal the simultaneous Rx-Tx capability per band pair within a band combination with more than 2 bands</a:t>
            </a:r>
          </a:p>
          <a:p>
            <a:r>
              <a:rPr lang="en-US" altLang="ja-JP" dirty="0"/>
              <a:t>Network should be aware of the exact UE capabilities for scheduling decisions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2567835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1BE17B-52B5-4602-B5F6-91445E139D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Way Forward</a:t>
            </a:r>
            <a:endParaRPr kumimoji="1" lang="ja-JP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AB043C-F444-4FA4-9A1B-754748D78E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/>
              <a:t>CA capability signaling should be able to indicate support of simultaneous Rx-Tx for all band pairs within a higher order CA combination</a:t>
            </a:r>
          </a:p>
          <a:p>
            <a:r>
              <a:rPr lang="en-US" altLang="ja-JP" dirty="0"/>
              <a:t>Send an LS to RAN2 to inform them about this RAN4 agreement</a:t>
            </a:r>
          </a:p>
          <a:p>
            <a:pPr lvl="1"/>
            <a:r>
              <a:rPr kumimoji="1" lang="en-US" altLang="ja-JP" dirty="0"/>
              <a:t>Signaling details (whether new signaling is needed or existing signaling can be reused) should be left to RAN2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113066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941e23cb-dad9-498e-b38f-7f09bac0cd70">
      <UserInfo>
        <DisplayName>Phil Coan</DisplayName>
        <AccountId>44</AccountId>
        <AccountType/>
      </UserInfo>
    </SharedWithUsers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4FC21B95FDDC14EA5A0590F935619D0" ma:contentTypeVersion="6" ma:contentTypeDescription="Create a new document." ma:contentTypeScope="" ma:versionID="e5105d897705303ea7c5c7c18b849401">
  <xsd:schema xmlns:xsd="http://www.w3.org/2001/XMLSchema" xmlns:xs="http://www.w3.org/2001/XMLSchema" xmlns:p="http://schemas.microsoft.com/office/2006/metadata/properties" xmlns:ns2="59341b7b-2ed7-44dc-8679-71dde30480b1" xmlns:ns3="941e23cb-dad9-498e-b38f-7f09bac0cd70" targetNamespace="http://schemas.microsoft.com/office/2006/metadata/properties" ma:root="true" ma:fieldsID="1636029c9368a50d893b60b9fd7f1185" ns2:_="" ns3:_="">
    <xsd:import namespace="59341b7b-2ed7-44dc-8679-71dde30480b1"/>
    <xsd:import namespace="941e23cb-dad9-498e-b38f-7f09bac0cd7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9341b7b-2ed7-44dc-8679-71dde30480b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1e23cb-dad9-498e-b38f-7f09bac0cd70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F68CDC6-0914-4E7D-B98E-3E5489CD6ED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D4EC02F-539F-4D2B-ABAA-F0E42C814B8A}">
  <ds:schemaRefs>
    <ds:schemaRef ds:uri="http://www.w3.org/XML/1998/namespace"/>
    <ds:schemaRef ds:uri="http://purl.org/dc/dcmitype/"/>
    <ds:schemaRef ds:uri="59341b7b-2ed7-44dc-8679-71dde30480b1"/>
    <ds:schemaRef ds:uri="http://purl.org/dc/elements/1.1/"/>
    <ds:schemaRef ds:uri="http://purl.org/dc/terms/"/>
    <ds:schemaRef ds:uri="941e23cb-dad9-498e-b38f-7f09bac0cd7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0ED6FF10-20BC-47C0-9ADA-8E5BFCF3F171}">
  <ds:schemaRefs>
    <ds:schemaRef ds:uri="59341b7b-2ed7-44dc-8679-71dde30480b1"/>
    <ds:schemaRef ds:uri="941e23cb-dad9-498e-b38f-7f09bac0cd70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126</TotalTime>
  <Words>207</Words>
  <Application>Microsoft Office PowerPoint</Application>
  <PresentationFormat>On-screen Show (4:3)</PresentationFormat>
  <Paragraphs>18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テーマ</vt:lpstr>
      <vt:lpstr>WF on simultaneous Rx/Tx for the inter-band combinations having more than two bands</vt:lpstr>
      <vt:lpstr>Background</vt:lpstr>
      <vt:lpstr>Way Forward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General Issues for Repeaters</dc:title>
  <dc:creator>vgheorgh@qti.qualcomm.com</dc:creator>
  <cp:keywords>CTPClassification=CTP_PUBLIC:VisualMarkings=, CTPClassification=CTP_NT</cp:keywords>
  <cp:lastModifiedBy>Valentin Gheorghiu</cp:lastModifiedBy>
  <cp:revision>15</cp:revision>
  <dcterms:created xsi:type="dcterms:W3CDTF">2017-01-18T16:32:26Z</dcterms:created>
  <dcterms:modified xsi:type="dcterms:W3CDTF">2021-05-26T03:35:16Z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fad8ecf9-f734-4506-9405-4d120382aea4</vt:lpwstr>
  </property>
  <property fmtid="{D5CDD505-2E9C-101B-9397-08002B2CF9AE}" pid="4" name="CTP_TimeStamp">
    <vt:lpwstr>2019-05-15 02:47:55Z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_2015_ms_pID_725343">
    <vt:lpwstr>(2)xdRTfd3FNNcEU3hMwk5ZubyBDXm6Od2WYjNvGiGT5qRkDohD8YLAs+oBq/I296OjUhqzct+b
l+0WmGxpAdBlFCJz0lwBlqRZ8u38UwTsty5oTd/Qr4VtQ3UJAWJlWxLBzg+lu8ZdrPjR4u7t
I6tpKvfw+114wxx9BWpgNTiLNfJm0Hv9h/LukstOAe7sM3V0XNCgdLotjBUJa48ra89+5YyV
21mRPn0mFLsG3baTmI</vt:lpwstr>
  </property>
  <property fmtid="{D5CDD505-2E9C-101B-9397-08002B2CF9AE}" pid="10" name="_2015_ms_pID_7253431">
    <vt:lpwstr>FBV3IaMv43kvuB336s6mU5AMPbbsZVks63kwome17lE8AY3vDJVoC2
MLOIhOkxtCf8sRXQGFkrY9EEg4pwW6tzIDcAqGFAFg5g1ncOkNlkM/OMfLy8rv0EL2sqXiLA
eiy6dteJPrmvX2mykCQa1V7MfZAqkXaakqyfItg63XpF7nRkOTvqWENtVQATAeCZhsCv+wsQ
Wn3p4HxjYd+aev+P</vt:lpwstr>
  </property>
  <property fmtid="{D5CDD505-2E9C-101B-9397-08002B2CF9AE}" pid="11" name="_AdHocReviewCycleID">
    <vt:i4>-1008324594</vt:i4>
  </property>
  <property fmtid="{D5CDD505-2E9C-101B-9397-08002B2CF9AE}" pid="12" name="_EmailSubject">
    <vt:lpwstr>App layer throughput</vt:lpwstr>
  </property>
  <property fmtid="{D5CDD505-2E9C-101B-9397-08002B2CF9AE}" pid="13" name="_AuthorEmail">
    <vt:lpwstr>vgheorgh@qti.qualcomm.com</vt:lpwstr>
  </property>
  <property fmtid="{D5CDD505-2E9C-101B-9397-08002B2CF9AE}" pid="14" name="_AuthorEmailDisplayName">
    <vt:lpwstr>Valentin Gheorghiu</vt:lpwstr>
  </property>
  <property fmtid="{D5CDD505-2E9C-101B-9397-08002B2CF9AE}" pid="15" name="ContentTypeId">
    <vt:lpwstr>0x01010054FC21B95FDDC14EA5A0590F935619D0</vt:lpwstr>
  </property>
  <property fmtid="{D5CDD505-2E9C-101B-9397-08002B2CF9AE}" pid="16" name="_PreviousAdHocReviewCycleID">
    <vt:i4>-1507110773</vt:i4>
  </property>
</Properties>
</file>