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87" r:id="rId4"/>
    <p:sldId id="2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Way forward on adding 25, 30 and 40MHz channel BW to band n2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  <a:r>
              <a:rPr lang="en-US"/>
              <a:t>, Skyworks, Qualcomm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99-e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R4-2107816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27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May,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139126"/>
            <a:ext cx="11271939" cy="519193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Way Forward in [1] approved at RAN4 #98bis-e</a:t>
            </a:r>
          </a:p>
          <a:p>
            <a:r>
              <a:rPr lang="en-US" dirty="0"/>
              <a:t>Qualcomm provided additional justification of QC proposals for REFSENS for n2 in [2]</a:t>
            </a:r>
          </a:p>
          <a:p>
            <a:r>
              <a:rPr lang="en-US" dirty="0"/>
              <a:t>REFSENS for n2 25 MHz proposals based on [2] and [3]</a:t>
            </a:r>
          </a:p>
          <a:p>
            <a:r>
              <a:rPr lang="en-US" dirty="0"/>
              <a:t>Summary of REFSENS proposals from companies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UL configurations common amongst companies and can be confirmed </a:t>
            </a:r>
          </a:p>
          <a:p>
            <a:r>
              <a:rPr lang="en-US" dirty="0"/>
              <a:t>First round discussion concluded that average (in dB) of QC and Skyworks proposals can be used for REFSENS for n2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93712D-9915-471D-8AAC-D7504F248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441" y="3429000"/>
            <a:ext cx="668655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562470"/>
            <a:ext cx="11331774" cy="5005551"/>
          </a:xfrm>
        </p:spPr>
        <p:txBody>
          <a:bodyPr>
            <a:normAutofit/>
          </a:bodyPr>
          <a:lstStyle/>
          <a:p>
            <a:r>
              <a:rPr lang="en-US" dirty="0"/>
              <a:t>Agree to REFSENS and UL config for n2 25, 30 and 40MHz as below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09C826-1961-4D9D-A7AE-9AC168DC2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28" y="2238214"/>
            <a:ext cx="4762500" cy="1447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DEA880-33D5-40F4-A4B8-D48665E7E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997" y="2238214"/>
            <a:ext cx="55530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13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R4-2105361, “Way forward on the introduction of 25, 30 and 40MHz in band n2”, AT&amp;T, </a:t>
            </a:r>
            <a:r>
              <a:rPr lang="de-DE" dirty="0"/>
              <a:t>3GPP TSG-RAN WG4 #98bis-e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R4-2111467, “</a:t>
            </a:r>
            <a:r>
              <a:rPr lang="en-US" dirty="0"/>
              <a:t>R17 BWs REFSENS</a:t>
            </a:r>
            <a:r>
              <a:rPr lang="en-GB" dirty="0"/>
              <a:t>”, Qualcomm Incorporated, </a:t>
            </a:r>
            <a:r>
              <a:rPr lang="en-US" dirty="0"/>
              <a:t>3GPP TSG-RAN WG4 Meeting # 99-e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R4-2107325, “n2 25,30,40MHz REFSENS”, Skyworks Solutions Inc., 3GPP TSG-RAN WG4 #98-bis-e</a:t>
            </a: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佈景主題</vt:lpstr>
      <vt:lpstr> Way forward on adding 25, 30 and 40MHz channel BW to band n2</vt:lpstr>
      <vt:lpstr>Background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2021-05-26T10:47:19Z</dcterms:modified>
</cp:coreProperties>
</file>