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"/>
  </p:notesMasterIdLst>
  <p:sldIdLst>
    <p:sldId id="256" r:id="rId5"/>
    <p:sldId id="306" r:id="rId6"/>
    <p:sldId id="307" r:id="rId7"/>
    <p:sldId id="308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15B5A6E-FC0D-4AA0-83EF-A42E39561172}">
          <p14:sldIdLst>
            <p14:sldId id="256"/>
            <p14:sldId id="306"/>
            <p14:sldId id="307"/>
            <p14:sldId id="30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sung" initials="s" lastIdx="2" clrIdx="0">
    <p:extLst>
      <p:ext uri="{19B8F6BF-5375-455C-9EA6-DF929625EA0E}">
        <p15:presenceInfo xmlns:p15="http://schemas.microsoft.com/office/powerpoint/2012/main" userId="Samsu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0" d="100"/>
          <a:sy n="120" d="100"/>
        </p:scale>
        <p:origin x="462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2021/4/20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2021/4/20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2021/4/20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2021/4/20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2021/4/20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2021/4/20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2021/4/20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2021/4/20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4000" b="1" dirty="0"/>
              <a:t>WF on General Issues for Repeaters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>
                <a:solidFill>
                  <a:schemeClr val="tx1"/>
                </a:solidFill>
              </a:rPr>
              <a:t>Qualcomm Incorporated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1974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ja-JP" b="1" dirty="0"/>
              <a:t>3GPP TSG-RAN WG4 Meeting # 98-bis-e</a:t>
            </a:r>
          </a:p>
          <a:p>
            <a:r>
              <a:rPr lang="en-GB" altLang="ja-JP" b="1" dirty="0"/>
              <a:t>Electronic Meeting, 12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 – 20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 April, 2021</a:t>
            </a:r>
            <a:endParaRPr lang="en-US" altLang="ja-JP" dirty="0"/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/>
              <a:t>R4-2106108</a:t>
            </a:r>
            <a:endParaRPr lang="en-US" altLang="ja-JP" b="1" dirty="0"/>
          </a:p>
          <a:p>
            <a:pPr algn="r"/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A9EE49-844B-43D8-8CF0-8860AD3C32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Multi-band Support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4DD5C9-CEA7-4D15-9712-022E0C0DFA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kumimoji="1" lang="en-US" altLang="ja-JP" dirty="0"/>
              <a:t>Repeaters Specifications should cover multi-band support for FR1</a:t>
            </a:r>
          </a:p>
          <a:p>
            <a:pPr lvl="1"/>
            <a:r>
              <a:rPr kumimoji="1" lang="en-US" altLang="ja-JP" dirty="0"/>
              <a:t>FR2 multi-band </a:t>
            </a:r>
            <a:r>
              <a:rPr kumimoji="1" lang="en-US" altLang="ja-JP"/>
              <a:t>support is FFS</a:t>
            </a:r>
            <a:endParaRPr kumimoji="1" lang="en-US" altLang="ja-JP" dirty="0"/>
          </a:p>
          <a:p>
            <a:r>
              <a:rPr lang="en-US" altLang="ja-JP" dirty="0"/>
              <a:t>Baseline is that RF requirements for single band shall apply separately to each supported band with exceptions allowed for some requirements for implementations that share components among multiple bands</a:t>
            </a:r>
          </a:p>
          <a:p>
            <a:pPr lvl="1"/>
            <a:r>
              <a:rPr lang="en-US" altLang="ja-JP" dirty="0"/>
              <a:t>Further discuss which exceptions will be allowed are to be discussed in the RF requirements discussion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16335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D071B6-B480-4F81-A3BB-989FDDB4F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Impact on neighbor channels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8F1507-554D-42D6-AB5A-710D902475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RF requirements for protection of neighbor channels are needed, details to be discussed in the RF requirements discussion</a:t>
            </a:r>
          </a:p>
          <a:p>
            <a:pPr lvl="1"/>
            <a:r>
              <a:rPr lang="en-US" altLang="ja-JP" dirty="0"/>
              <a:t>Clear definition of pass band is needed</a:t>
            </a:r>
          </a:p>
          <a:p>
            <a:pPr lvl="1"/>
            <a:r>
              <a:rPr kumimoji="1" lang="en-US" altLang="ja-JP" dirty="0"/>
              <a:t>Candidate requirements: ACLR together with ACRR, out of band gain, absolute ACLR, OBUE</a:t>
            </a:r>
          </a:p>
          <a:p>
            <a:pPr lvl="2"/>
            <a:r>
              <a:rPr lang="en-US" altLang="ja-JP" dirty="0"/>
              <a:t>Other requirements can also be discussed</a:t>
            </a:r>
          </a:p>
          <a:p>
            <a:pPr lvl="1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020789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BFF56-08D8-42CE-9581-F6DAB465E8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Specification drafting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58BB40-3BF1-477F-821D-178461A20A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Use referencing for general system level requirements (system parameters) </a:t>
            </a:r>
          </a:p>
          <a:p>
            <a:r>
              <a:rPr lang="en-US" altLang="ja-JP" dirty="0"/>
              <a:t>Explicitly define Tx and </a:t>
            </a:r>
            <a:r>
              <a:rPr lang="en-US" altLang="ja-JP"/>
              <a:t>Rx requirements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772375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4FC21B95FDDC14EA5A0590F935619D0" ma:contentTypeVersion="6" ma:contentTypeDescription="Create a new document." ma:contentTypeScope="" ma:versionID="e5105d897705303ea7c5c7c18b849401">
  <xsd:schema xmlns:xsd="http://www.w3.org/2001/XMLSchema" xmlns:xs="http://www.w3.org/2001/XMLSchema" xmlns:p="http://schemas.microsoft.com/office/2006/metadata/properties" xmlns:ns2="59341b7b-2ed7-44dc-8679-71dde30480b1" xmlns:ns3="941e23cb-dad9-498e-b38f-7f09bac0cd70" targetNamespace="http://schemas.microsoft.com/office/2006/metadata/properties" ma:root="true" ma:fieldsID="1636029c9368a50d893b60b9fd7f1185" ns2:_="" ns3:_="">
    <xsd:import namespace="59341b7b-2ed7-44dc-8679-71dde30480b1"/>
    <xsd:import namespace="941e23cb-dad9-498e-b38f-7f09bac0cd7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341b7b-2ed7-44dc-8679-71dde30480b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1e23cb-dad9-498e-b38f-7f09bac0cd70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941e23cb-dad9-498e-b38f-7f09bac0cd70">
      <UserInfo>
        <DisplayName>Phil Coan</DisplayName>
        <AccountId>44</AccountId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ED6FF10-20BC-47C0-9ADA-8E5BFCF3F171}">
  <ds:schemaRefs>
    <ds:schemaRef ds:uri="59341b7b-2ed7-44dc-8679-71dde30480b1"/>
    <ds:schemaRef ds:uri="941e23cb-dad9-498e-b38f-7f09bac0cd7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0D4EC02F-539F-4D2B-ABAA-F0E42C814B8A}">
  <ds:schemaRefs>
    <ds:schemaRef ds:uri="cc9c437c-ae0c-4066-8d90-a0f7de78612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941e23cb-dad9-498e-b38f-7f09bac0cd70"/>
  </ds:schemaRefs>
</ds:datastoreItem>
</file>

<file path=customXml/itemProps3.xml><?xml version="1.0" encoding="utf-8"?>
<ds:datastoreItem xmlns:ds="http://schemas.openxmlformats.org/officeDocument/2006/customXml" ds:itemID="{6F68CDC6-0914-4E7D-B98E-3E5489CD6ED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</TotalTime>
  <Words>156</Words>
  <Application>Microsoft Office PowerPoint</Application>
  <PresentationFormat>On-screen Show (4:3)</PresentationFormat>
  <Paragraphs>18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テーマ</vt:lpstr>
      <vt:lpstr>WF on General Issues for Repeaters</vt:lpstr>
      <vt:lpstr>Multi-band Support</vt:lpstr>
      <vt:lpstr>Impact on neighbor channels</vt:lpstr>
      <vt:lpstr>Specification drafting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Valentin Gheorghiu</cp:lastModifiedBy>
  <cp:revision>9</cp:revision>
  <dcterms:created xsi:type="dcterms:W3CDTF">2017-01-18T16:32:26Z</dcterms:created>
  <dcterms:modified xsi:type="dcterms:W3CDTF">2021-04-19T23:55:03Z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fad8ecf9-f734-4506-9405-4d120382aea4</vt:lpwstr>
  </property>
  <property fmtid="{D5CDD505-2E9C-101B-9397-08002B2CF9AE}" pid="4" name="CTP_TimeStamp">
    <vt:lpwstr>2019-05-15 02:47:55Z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(2)xdRTfd3FNNcEU3hMwk5ZubyBDXm6Od2WYjNvGiGT5qRkDohD8YLAs+oBq/I296OjUhqzct+b
l+0WmGxpAdBlFCJz0lwBlqRZ8u38UwTsty5oTd/Qr4VtQ3UJAWJlWxLBzg+lu8ZdrPjR4u7t
I6tpKvfw+114wxx9BWpgNTiLNfJm0Hv9h/LukstOAe7sM3V0XNCgdLotjBUJa48ra89+5YyV
21mRPn0mFLsG3baTmI</vt:lpwstr>
  </property>
  <property fmtid="{D5CDD505-2E9C-101B-9397-08002B2CF9AE}" pid="10" name="_2015_ms_pID_7253431">
    <vt:lpwstr>FBV3IaMv43kvuB336s6mU5AMPbbsZVks63kwome17lE8AY3vDJVoC2
MLOIhOkxtCf8sRXQGFkrY9EEg4pwW6tzIDcAqGFAFg5g1ncOkNlkM/OMfLy8rv0EL2sqXiLA
eiy6dteJPrmvX2mykCQa1V7MfZAqkXaakqyfItg63XpF7nRkOTvqWENtVQATAeCZhsCv+wsQ
Wn3p4HxjYd+aev+P</vt:lpwstr>
  </property>
  <property fmtid="{D5CDD505-2E9C-101B-9397-08002B2CF9AE}" pid="11" name="_AdHocReviewCycleID">
    <vt:i4>-1008324594</vt:i4>
  </property>
  <property fmtid="{D5CDD505-2E9C-101B-9397-08002B2CF9AE}" pid="12" name="_EmailSubject">
    <vt:lpwstr>App layer throughput</vt:lpwstr>
  </property>
  <property fmtid="{D5CDD505-2E9C-101B-9397-08002B2CF9AE}" pid="13" name="_AuthorEmail">
    <vt:lpwstr>vgheorgh@qti.qualcomm.com</vt:lpwstr>
  </property>
  <property fmtid="{D5CDD505-2E9C-101B-9397-08002B2CF9AE}" pid="14" name="_AuthorEmailDisplayName">
    <vt:lpwstr>Valentin Gheorghiu</vt:lpwstr>
  </property>
  <property fmtid="{D5CDD505-2E9C-101B-9397-08002B2CF9AE}" pid="15" name="ContentTypeId">
    <vt:lpwstr>0x01010054FC21B95FDDC14EA5A0590F935619D0</vt:lpwstr>
  </property>
  <property fmtid="{D5CDD505-2E9C-101B-9397-08002B2CF9AE}" pid="16" name="_PreviousAdHocReviewCycleID">
    <vt:i4>-1507110773</vt:i4>
  </property>
</Properties>
</file>