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2D9F3-F335-4350-BAF3-E20119B5F6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2B6EE-E8AF-480A-87DF-DAB69FA482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706" y="1939777"/>
            <a:ext cx="10853225" cy="2387600"/>
          </a:xfrm>
        </p:spPr>
        <p:txBody>
          <a:bodyPr>
            <a:normAutofit/>
          </a:bodyPr>
          <a:lstStyle/>
          <a:p>
            <a:r>
              <a:rPr lang="en-US" altLang="zh-TW" dirty="0"/>
              <a:t>WF on </a:t>
            </a:r>
            <a:r>
              <a:rPr lang="en-US" altLang="zh-CN" dirty="0"/>
              <a:t>PC2 for NR FDD band</a:t>
            </a:r>
            <a:br>
              <a:rPr lang="en-US" altLang="zh-CN" sz="5300" dirty="0"/>
            </a:br>
            <a:r>
              <a:rPr lang="en-US" altLang="zh-TW" sz="4000" dirty="0"/>
              <a:t>China Unicom</a:t>
            </a:r>
            <a:endParaRPr lang="zh-CN" altLang="en-US" sz="54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4694" y="114658"/>
            <a:ext cx="1200725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/>
              <a:t>3GPP TSG-RAN WG4 Meeting #98-bis-e</a:t>
            </a:r>
            <a:r>
              <a:rPr lang="en-GB" altLang="zh-CN" sz="2400" b="1" dirty="0"/>
              <a:t>	                                            </a:t>
            </a:r>
            <a:r>
              <a:rPr lang="en-GB" altLang="zh-CN" sz="2400" b="1" dirty="0" smtClean="0"/>
              <a:t>R4-210</a:t>
            </a:r>
            <a:r>
              <a:rPr lang="en-US" altLang="en-GB" sz="2400" b="1" dirty="0" smtClean="0"/>
              <a:t>5494</a:t>
            </a:r>
            <a:endParaRPr lang="en-GB" altLang="zh-CN" sz="2400" b="1" dirty="0"/>
          </a:p>
          <a:p>
            <a:r>
              <a:rPr lang="en-US" altLang="zh-TW" sz="2400" b="1" dirty="0"/>
              <a:t>Electronic Meeting, Apr. 12 – Apr. 20, 2021</a:t>
            </a:r>
            <a:endParaRPr lang="zh-TW" altLang="zh-TW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SAR Scheme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Agreement:</a:t>
            </a:r>
            <a:endParaRPr lang="en-US" altLang="zh-CN" dirty="0"/>
          </a:p>
          <a:p>
            <a:pPr lvl="1"/>
            <a:r>
              <a:rPr lang="en-GB" altLang="zh-CN" dirty="0" smtClean="0">
                <a:solidFill>
                  <a:schemeClr val="tx1"/>
                </a:solidFill>
              </a:rPr>
              <a:t>To further evaluate </a:t>
            </a:r>
            <a:r>
              <a:rPr lang="en-GB" altLang="zh-CN" smtClean="0">
                <a:solidFill>
                  <a:schemeClr val="tx1"/>
                </a:solidFill>
              </a:rPr>
              <a:t>if same</a:t>
            </a:r>
            <a:r>
              <a:rPr lang="en-US" altLang="en-GB" smtClean="0">
                <a:solidFill>
                  <a:schemeClr val="tx1"/>
                </a:solidFill>
              </a:rPr>
              <a:t> </a:t>
            </a:r>
            <a:r>
              <a:rPr lang="en-GB" altLang="zh-CN" dirty="0"/>
              <a:t>duty cycle capability for HPUE FR1 TDD bands can be reused for HPUE FDD bands. </a:t>
            </a:r>
            <a:endParaRPr lang="en-GB" altLang="zh-CN" dirty="0"/>
          </a:p>
          <a:p>
            <a:pPr lvl="2"/>
            <a:r>
              <a:rPr lang="en-GB" altLang="zh-CN" dirty="0">
                <a:solidFill>
                  <a:schemeClr val="tx1"/>
                </a:solidFill>
              </a:rPr>
              <a:t>How to handle evaluation period can be further discussed if the period is different between NW and UE side. </a:t>
            </a:r>
            <a:endParaRPr lang="en-GB" altLang="zh-CN" dirty="0">
              <a:solidFill>
                <a:schemeClr val="tx1"/>
              </a:solidFill>
            </a:endParaRPr>
          </a:p>
          <a:p>
            <a:pPr lvl="2"/>
            <a:r>
              <a:rPr lang="en-US" altLang="zh-CN" dirty="0"/>
              <a:t>If the network is not able to interpret the duty cycle from the UE, then the UE reverts to autonomous behavior. </a:t>
            </a:r>
            <a:endParaRPr lang="en-US" altLang="zh-CN" dirty="0"/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Other impact of introducing duty cycles are encouraged to be evaluated.</a:t>
            </a:r>
            <a:endParaRPr lang="en-GB" altLang="zh-CN" dirty="0">
              <a:solidFill>
                <a:schemeClr val="tx1"/>
              </a:solidFill>
            </a:endParaRPr>
          </a:p>
          <a:p>
            <a:pPr lvl="1"/>
            <a:endParaRPr lang="en-GB" altLang="zh-CN" dirty="0"/>
          </a:p>
          <a:p>
            <a:pPr lvl="1"/>
            <a:r>
              <a:rPr lang="en-GB" altLang="zh-CN" dirty="0"/>
              <a:t>P-MPR is a UE implementation method to make sure SAR is not violated.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Interference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Agreement:</a:t>
            </a:r>
            <a:endParaRPr lang="en-US" altLang="zh-CN" dirty="0"/>
          </a:p>
          <a:p>
            <a:pPr lvl="1"/>
            <a:r>
              <a:rPr lang="en-GB" altLang="zh-CN" dirty="0"/>
              <a:t>MSD </a:t>
            </a:r>
            <a:r>
              <a:rPr lang="en-US" altLang="en-GB" dirty="0"/>
              <a:t>requirements</a:t>
            </a:r>
            <a:r>
              <a:rPr lang="en-GB" altLang="zh-CN" dirty="0"/>
              <a:t> need to be </a:t>
            </a:r>
            <a:r>
              <a:rPr lang="en-US" altLang="en-GB" dirty="0"/>
              <a:t>studied</a:t>
            </a:r>
            <a:r>
              <a:rPr lang="en-GB" altLang="zh-CN" dirty="0"/>
              <a:t> for NR band n1 and n3 PC2. </a:t>
            </a:r>
            <a:endParaRPr lang="en-GB" altLang="zh-CN" dirty="0"/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Both existing assumptions and new assumptions can be considered for MSD calculation. </a:t>
            </a:r>
            <a:endParaRPr lang="en-US" altLang="zh-CN" strike="sngStrike" dirty="0">
              <a:solidFill>
                <a:srgbClr val="FF0000"/>
              </a:solidFill>
              <a:uFillTx/>
            </a:endParaRPr>
          </a:p>
          <a:p>
            <a:pPr lvl="1"/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dirty="0">
                <a:solidFill>
                  <a:schemeClr val="tx1"/>
                </a:solidFill>
              </a:rPr>
              <a:t>How to handle REFSENS degradation can be further discussed after the MSD values are available for n1 and n3. </a:t>
            </a:r>
            <a:endParaRPr lang="en-US" altLang="zh-CN" dirty="0">
              <a:solidFill>
                <a:schemeClr val="tx1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Way Forward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/>
              <a:t>Further study based on agreements made in this meeting on SAR Scheme and Interference.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1033</Words>
  <Application>WPS 演示</Application>
  <PresentationFormat>宽屏</PresentationFormat>
  <Paragraphs>34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等线 Light</vt:lpstr>
      <vt:lpstr>等线</vt:lpstr>
      <vt:lpstr>微软雅黑</vt:lpstr>
      <vt:lpstr>Calibri</vt:lpstr>
      <vt:lpstr>PMingLiU</vt:lpstr>
      <vt:lpstr>Segoe Print</vt:lpstr>
      <vt:lpstr>Arial Unicode MS</vt:lpstr>
      <vt:lpstr>Office 主题​​</vt:lpstr>
      <vt:lpstr>WF on PC2 for NR FDD band China Unicom</vt:lpstr>
      <vt:lpstr>SAR Scheme</vt:lpstr>
      <vt:lpstr>Interference</vt:lpstr>
      <vt:lpstr>Way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High power UE (power class 2) for EN-DC (1 LTE FDD band + 1 NR TDD band) China Unicom</dc:title>
  <dc:creator>Basel</dc:creator>
  <cp:lastModifiedBy>basel</cp:lastModifiedBy>
  <cp:revision>143</cp:revision>
  <dcterms:created xsi:type="dcterms:W3CDTF">2020-03-03T08:56:00Z</dcterms:created>
  <dcterms:modified xsi:type="dcterms:W3CDTF">2021-04-20T15:35:11Z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  <property fmtid="{D5CDD505-2E9C-101B-9397-08002B2CF9AE}" pid="3" name="ICV">
    <vt:lpwstr>59CE5D579C474EC8968D440DEC36D0AD</vt:lpwstr>
  </property>
  <property fmtid="{D5CDD505-2E9C-101B-9397-08002B2CF9AE}" pid="4" name="KSOProductBuildVer">
    <vt:lpwstr>2052-11.1.0.10356</vt:lpwstr>
  </property>
</Properties>
</file>