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8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CAC2D-B808-4056-B379-27FB1656E0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5E8D3E-67BD-4E2A-A852-D92BD2A82F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75BE72-ACF2-4107-A348-A865C54B2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A6F10-A969-4806-91C8-774F5AFC47C1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EB9A5-9CFE-45A9-9203-73CCD177A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04A41-D151-41F7-B26D-AD6EC4C0C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0CCFF-6848-4981-93AD-AAA18854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15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EFFDD-6BE8-4D1C-BD00-2BED2C46E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8E38D3-593A-4D11-A25D-80E3FBE724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B0884A-7678-4B07-9A3F-859741DDC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A6F10-A969-4806-91C8-774F5AFC47C1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EB371B-D747-4264-92D8-782FB2DAA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73284-B646-4C44-BD6E-BE609CE59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0CCFF-6848-4981-93AD-AAA18854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766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8C1B6B-1FD5-49F6-9E91-A7165F3BFC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26DD49-18B4-4D05-B150-249E80A030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6EEFA-6647-474E-93DE-84A55D72C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A6F10-A969-4806-91C8-774F5AFC47C1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0EE38D-8BEC-4392-AE40-23DED7803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C4EC4-8E05-45BB-BD93-84E2FEC1F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0CCFF-6848-4981-93AD-AAA18854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296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444A7-B167-4EF5-8CC7-E1110BA43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4730F8-07F9-4BD9-B589-51997AC998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30A260-367E-49FA-A4AE-43D13CDC7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A6F10-A969-4806-91C8-774F5AFC47C1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6247B6-881E-4D61-9A90-C9D85C424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FA2C70-5CF6-4AF2-B503-ADBE85F31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0CCFF-6848-4981-93AD-AAA18854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798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CFBA1-6EDD-4AE7-9D52-746592BE4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2B1B7-8F49-4FF6-B4CC-ECCB342339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2F1BA5-DF58-4967-84CF-BF3EE7C26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A6F10-A969-4806-91C8-774F5AFC47C1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ADCE9-4B14-4278-A29E-3D0E782D6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A9EDC-6B4A-4369-9339-45EB65404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0CCFF-6848-4981-93AD-AAA18854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547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61085-6CA7-4E7C-8435-BF6D51F2F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5D8583-0EF1-4DB8-9ABB-022544C629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53866-D16D-49F2-8573-0DD9719012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D42973-748A-4987-8E39-DAE026A2E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A6F10-A969-4806-91C8-774F5AFC47C1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B8FE54-58E7-46AF-92EB-56D45830C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CD5BAE-6D9E-46AA-81BB-3EAE21ED6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0CCFF-6848-4981-93AD-AAA18854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319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CBD7-EADA-449D-8F32-C4FF8B216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EB5A69-3DFA-43BB-961D-99A68A3887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BA66C9-5D67-4F57-AAF3-880337560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06B314-B0ED-40B1-9D44-3091FB9024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786A4B-0604-40F9-B223-7519A843B1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29CF15-085C-4BA2-BF86-D2A6AC5B1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A6F10-A969-4806-91C8-774F5AFC47C1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9DAC64-2557-431A-967C-295FDAB12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2D63F1-C148-4CDB-8640-0E3D425FA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0CCFF-6848-4981-93AD-AAA18854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29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985F6-ABA7-4024-BF0A-192B9C89E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402E92-651B-44E3-82A1-FE14789E9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A6F10-A969-4806-91C8-774F5AFC47C1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622C7D-6740-4F6F-8C7B-733A495FD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B01EC7-A937-4A23-AC06-956AA64DF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0CCFF-6848-4981-93AD-AAA18854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825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BD4F8D-3C17-41FF-A8D6-5A389601B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A6F10-A969-4806-91C8-774F5AFC47C1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635C5A-2DD9-4E0A-9BE9-4FF556A13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07A609-2888-4658-9C42-5B1BC7461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0CCFF-6848-4981-93AD-AAA18854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366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86DA4-C9A1-4EDF-858F-C85FA6FA5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1FD289-A66A-4A0B-8F2E-D7B702C3A5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7CEFB3-CE5E-4863-8114-4BC9B15D00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FB29D-02CB-4473-91EE-445FD3424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A6F10-A969-4806-91C8-774F5AFC47C1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28A8C8-A6B1-4B7D-A785-A8E3145D9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1D4DFE-4A20-4559-980A-A90EA4A78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0CCFF-6848-4981-93AD-AAA18854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39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65AFC-8FDF-4984-8C49-DCAE49C0C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5EB1AC-0E42-4499-BA3F-7D00E2EABB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97287C-806E-41C5-9053-83BA39A3B4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B2BF82-CCEE-4FCB-BFFA-996351BE0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A6F10-A969-4806-91C8-774F5AFC47C1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F8F2D2-E663-48A5-81D5-738629051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5DCE4F-87AE-43EC-B4B5-C4C694B6F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0CCFF-6848-4981-93AD-AAA18854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491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15DEA9-4213-4E2E-A182-CC694B76E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D7106B-0CEF-45C8-B5DD-7182531C8F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F18794-D741-42CE-B0CD-30E2CC6A29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7A6F10-A969-4806-91C8-774F5AFC47C1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E83681-275A-4A15-9E9A-7F2F5C4751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55A0D-B2E2-415B-95B9-83B06F8474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0CCFF-6848-4981-93AD-AAA188543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065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70E94F9-48F4-44B5-8BFE-17ACC46A5F72}"/>
              </a:ext>
            </a:extLst>
          </p:cNvPr>
          <p:cNvSpPr txBox="1"/>
          <p:nvPr/>
        </p:nvSpPr>
        <p:spPr>
          <a:xfrm>
            <a:off x="714564" y="647952"/>
            <a:ext cx="38602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3GPP TSG-RAN WG4 </a:t>
            </a:r>
            <a:r>
              <a:rPr lang="en-US"/>
              <a:t>Meeting #98-bis-e</a:t>
            </a:r>
            <a:endParaRPr lang="en-US" dirty="0"/>
          </a:p>
          <a:p>
            <a:r>
              <a:rPr lang="en-US" dirty="0"/>
              <a:t>Electronic Meeting, Apr. 12 -20, 2021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92582F-12E5-47CA-AF43-8027F3E001DE}"/>
              </a:ext>
            </a:extLst>
          </p:cNvPr>
          <p:cNvSpPr txBox="1"/>
          <p:nvPr/>
        </p:nvSpPr>
        <p:spPr>
          <a:xfrm>
            <a:off x="10518440" y="107910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R4-2105395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31B856-DF59-494E-ADB6-D48B497A23FA}"/>
              </a:ext>
            </a:extLst>
          </p:cNvPr>
          <p:cNvSpPr txBox="1"/>
          <p:nvPr/>
        </p:nvSpPr>
        <p:spPr>
          <a:xfrm>
            <a:off x="1956559" y="2592729"/>
            <a:ext cx="7220566" cy="7017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4400" dirty="0">
                <a:latin typeface="+mj-lt"/>
                <a:ea typeface="+mj-ea"/>
                <a:cs typeface="+mj-cs"/>
              </a:rPr>
              <a:t>WF on DC location parameters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9AAB9F-DCAB-4FEF-9D63-EA1DF3DE4A14}"/>
              </a:ext>
            </a:extLst>
          </p:cNvPr>
          <p:cNvSpPr txBox="1"/>
          <p:nvPr/>
        </p:nvSpPr>
        <p:spPr>
          <a:xfrm>
            <a:off x="4670384" y="4265271"/>
            <a:ext cx="1322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Qualcomm, </a:t>
            </a:r>
          </a:p>
        </p:txBody>
      </p:sp>
    </p:spTree>
    <p:extLst>
      <p:ext uri="{BB962C8B-B14F-4D97-AF65-F5344CB8AC3E}">
        <p14:creationId xmlns:p14="http://schemas.microsoft.com/office/powerpoint/2010/main" val="398900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CAABB8-C2C9-4CA4-8EC2-4918B2A82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Parameters for DC location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DE237-BD46-4603-958D-257D64CCAD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UE is allowed to change DC location based on activation or configuration based on any BWP in any CC. </a:t>
            </a:r>
          </a:p>
          <a:p>
            <a:pPr lvl="1"/>
            <a:r>
              <a:rPr lang="en-US" dirty="0"/>
              <a:t>Whether DC locations can be decided by the outermost CCs or BWPs for some UE’s is FFS</a:t>
            </a:r>
          </a:p>
        </p:txBody>
      </p:sp>
    </p:spTree>
    <p:extLst>
      <p:ext uri="{BB962C8B-B14F-4D97-AF65-F5344CB8AC3E}">
        <p14:creationId xmlns:p14="http://schemas.microsoft.com/office/powerpoint/2010/main" val="4247483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29E8A-F118-482B-8442-391941EC8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CCs and which situations to consider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8B6B11-7CF9-4367-8E63-CFD372AEC1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15 CCs based on NC DL CA, maybe consider up to 16 which is ran2 limit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571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040F2-D0DB-4A80-9731-D455BEF72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92" y="85035"/>
            <a:ext cx="11716265" cy="730507"/>
          </a:xfrm>
        </p:spPr>
        <p:txBody>
          <a:bodyPr>
            <a:normAutofit/>
          </a:bodyPr>
          <a:lstStyle/>
          <a:p>
            <a:r>
              <a:rPr lang="en-US" sz="4000" dirty="0"/>
              <a:t>WF on the case that UE supports calibration gap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E1F93E-324B-4477-970D-ACD02094D7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838" y="1010079"/>
            <a:ext cx="10515600" cy="4351338"/>
          </a:xfrm>
        </p:spPr>
        <p:txBody>
          <a:bodyPr/>
          <a:lstStyle/>
          <a:p>
            <a:r>
              <a:rPr lang="en-US" dirty="0"/>
              <a:t>DC location reporting mechanism for UE supports calibration gap can be further discussed in parallel with the case that UE does not support calibration gap .</a:t>
            </a:r>
          </a:p>
        </p:txBody>
      </p:sp>
    </p:spTree>
    <p:extLst>
      <p:ext uri="{BB962C8B-B14F-4D97-AF65-F5344CB8AC3E}">
        <p14:creationId xmlns:p14="http://schemas.microsoft.com/office/powerpoint/2010/main" val="2368931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3224</TotalTime>
  <Words>126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Parameters for DC location change</vt:lpstr>
      <vt:lpstr>Number of CCs and which situations to consider</vt:lpstr>
      <vt:lpstr>WF on the case that UE supports calibration gap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Ville Vintola</dc:creator>
  <cp:lastModifiedBy>Ville Vintola</cp:lastModifiedBy>
  <cp:revision>15</cp:revision>
  <dcterms:created xsi:type="dcterms:W3CDTF">2021-04-15T16:50:47Z</dcterms:created>
  <dcterms:modified xsi:type="dcterms:W3CDTF">2021-04-20T00:15:06Z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(2)nW5+Y+a24pc8pJfmneTii63kMYsdUE1/GnYn1Hv9A7Nnrdfuos6cvmNMJCoMXUjCHnO60Mgd
2DEgzXcRjhWZVYAzLLIIdaQDeSSx56hNXE2v642MxtPkKmomJcNGCqGb45deII24aekWernl
XUfAVLOFeo2ypeCevy5f4U4sHcUBPm4EB6yixRrrZH4O7xn9oz/KboX1gnC9HV1zLFccozqH
3sliTXVEPwHqBAWyxi</vt:lpwstr>
  </property>
  <property fmtid="{D5CDD505-2E9C-101B-9397-08002B2CF9AE}" pid="3" name="_2015_ms_pID_7253431">
    <vt:lpwstr>8A8q/xgq1z+2v1hh6kYo8AA5vtzNq4OqXUurSootjKKmRj6NNNjnjd
6KJmmJtr2+NQwX6GiVBkqTIai6VMc+jBuVpcZ+8BZT3uG8d04vgt9MoJYLnOmXVJ/Oq06Mc6
Z1i8TJKh3qixfjqPLKuurJxuGZS35V6Wv1UZKMFnt4GqVIk+Y2T5EDQ8pK3Mlcwe3xp2rT12
WFGGmc59IRSARnuj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1614909626</vt:lpwstr>
  </property>
</Properties>
</file>