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416388-F004-4849-91FA-2AB53B0B913D}" v="3" dt="2021-04-19T11:32:21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B6500-3546-4DEF-893B-F4F794DC3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D10F3A-B384-4F81-86F2-4BB8ADD77E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54AC4-BB8A-44E2-A9F4-8A6973F32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7B00E-7B69-4BE4-BA06-9D87E915D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DFD54-4187-41A4-BAF4-8580D6F9A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8718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09111-CF74-4FDA-AB11-3CE45A568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E3E2E7-FA4F-46E5-8606-12414B21A6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3C718-04D2-4A85-8869-955961E95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B2B23-8F32-47E0-BB0F-A29F36AF3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78E35B-5CA7-4C3A-9AA4-B2542A309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6012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F1F151-6851-480E-9A35-66F21CEE81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112C1-852C-4350-8248-817F5920FB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9F567-55E8-4176-88A4-4A2E8DFD5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F39CA-D286-4679-B72E-534E1E7BB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DD516-9E8B-48D2-9890-6265BB5C3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478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71F60-6990-4663-81FD-707F31A0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CB45C-1DE5-4884-8EA4-C31B460B4A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00FD2-0770-4B93-A333-7B65A01C6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56281-F618-45F1-9703-624D30766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025A9-D296-44D1-B9DA-03F0DDA63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2018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AEC7F-FD89-47F9-A9B7-3BC69DC9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0B0EF-4C38-40D0-B332-CC6A7A2CE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EFE2A-0231-4BF9-919F-60ABE689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FBA29-5885-4E3E-9805-9004541BD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EF035-96F7-48B3-A2E2-41B10B2D0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624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D3550-0EC1-44AA-83AB-34AE9F8D6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6AA45-BCA2-45F8-8E4E-DD4B573AA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8A9014-9D84-420B-85B3-A1A9FB652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A398CF-89F9-4AC6-8F66-340073120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7500D1-CD0D-49D0-85B2-5C15E6ED8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489985-4791-4F5F-92B1-66F21C59D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219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C0B2C-8465-4934-8E7C-A8DBF79E7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33135D-7862-4666-9CA3-0605EFE26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478964-5E56-4486-9A85-A0B923811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6A2879-7D94-47D0-97EB-4F473252F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008C8-7E8C-4AB9-81A7-C6BCA22DCC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A62C97-1153-48EF-B454-C79C1B5F4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1FCBCF-40F3-4BC5-9031-22353BDEA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DDF341-D274-4F13-A308-3D1578F87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2213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B266A-4C36-45FC-A409-414C87C68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452A40-34E8-475B-ABCE-EF7F780D8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B2D914-396C-4161-9A2A-81A8C857B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C02C3-8C16-4A1E-BB3F-2CA5D3B94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05233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43E16C-4794-42C8-A1B0-C15405749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A2DE88-7F6D-4440-A687-16D2DEC2D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2617F-D9A1-417D-B4A6-A5258BEA2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7652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03AC1-AA07-4769-96C3-0239577DB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38F9B-AC62-4972-9CDC-922682195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9A2177-93F8-4E62-B154-435849AB00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CFC151-C683-438A-BFA0-6EDA2F6F2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891F3B-1626-4CFD-AD7D-4EB2AC21C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41CA41-DE22-4977-A4F7-740030401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05695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BD678-17EB-49D3-AC73-9AB220321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502CA3-BDE6-44DB-8210-8C601B93EE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A3E08-02C5-4D0E-AF71-FD7597B0E3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AF687-22EA-4C8B-82C2-36F66A927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EAE000-6C6A-4E84-8A3A-FAD071490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4BB344-AAD2-4285-9E7D-DEF15ABCB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6029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049207-865A-4F2C-9307-BA24876AD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A14B88-0B4A-406E-8F55-4A6F3A0165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433190-AE9D-4AFA-BF11-37759414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52471-8D9C-4B83-9CA3-1325B4871337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BE28D-5217-4228-92DA-C1D065DCC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8BD98-0213-4F28-A38B-C1A464AA94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4FCF-817E-4558-9A58-991C39B2371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7843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0B4F5-406B-45BD-8FBF-7191B5229C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WF on 1024QAM BS RF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B57E41-5C7D-4AF2-B542-10C09BF4C6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R4-2106121</a:t>
            </a:r>
          </a:p>
          <a:p>
            <a:r>
              <a:rPr lang="sv-SE" dirty="0"/>
              <a:t>Moderator (Ericsson)</a:t>
            </a:r>
          </a:p>
        </p:txBody>
      </p:sp>
    </p:spTree>
    <p:extLst>
      <p:ext uri="{BB962C8B-B14F-4D97-AF65-F5344CB8AC3E}">
        <p14:creationId xmlns:p14="http://schemas.microsoft.com/office/powerpoint/2010/main" val="3916613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98DAA-367C-40B0-97AF-2081A251B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37F275-C058-481A-959A-CF0BE76444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0 dB RE power control dynamic range should be reused for 1024-QAM</a:t>
            </a:r>
          </a:p>
          <a:p>
            <a:r>
              <a:rPr lang="en-GB" dirty="0"/>
              <a:t> Power back-off for 1024QAM (independent of 256QAM </a:t>
            </a:r>
            <a:r>
              <a:rPr lang="en-GB" dirty="0" err="1"/>
              <a:t>backoff</a:t>
            </a:r>
            <a:r>
              <a:rPr lang="en-GB" dirty="0"/>
              <a:t>) will be enabled. Details of how to specify are for the conformance phase</a:t>
            </a:r>
            <a:endParaRPr lang="sv-SE" dirty="0"/>
          </a:p>
          <a:p>
            <a:r>
              <a:rPr lang="en-GB" dirty="0"/>
              <a:t>The following parameters were identified as needing more consideration for EVM. </a:t>
            </a:r>
          </a:p>
          <a:p>
            <a:pPr lvl="1"/>
            <a:r>
              <a:rPr lang="en-GB" dirty="0"/>
              <a:t>Wider bandwidths</a:t>
            </a:r>
            <a:endParaRPr lang="sv-SE" dirty="0"/>
          </a:p>
          <a:p>
            <a:pPr lvl="1"/>
            <a:r>
              <a:rPr lang="en-GB" dirty="0"/>
              <a:t>30kHz SCS (as well as 15kHz SCS)</a:t>
            </a:r>
            <a:endParaRPr lang="sv-SE" dirty="0"/>
          </a:p>
          <a:p>
            <a:pPr lvl="1"/>
            <a:r>
              <a:rPr lang="en-GB" dirty="0"/>
              <a:t>Spectral Utilization</a:t>
            </a:r>
            <a:endParaRPr lang="sv-SE" dirty="0"/>
          </a:p>
          <a:p>
            <a:pPr lvl="1"/>
            <a:r>
              <a:rPr lang="en-GB" dirty="0"/>
              <a:t>CFR (Crest Factor Reduction)</a:t>
            </a:r>
            <a:endParaRPr lang="sv-SE" dirty="0"/>
          </a:p>
          <a:p>
            <a:pPr lvl="1"/>
            <a:r>
              <a:rPr lang="en-GB" dirty="0"/>
              <a:t>TX linearity (in particular PA non-linearity)</a:t>
            </a:r>
            <a:endParaRPr lang="sv-SE" dirty="0"/>
          </a:p>
          <a:p>
            <a:pPr lvl="1"/>
            <a:r>
              <a:rPr lang="en-GB" dirty="0"/>
              <a:t>Effects in the digital domain</a:t>
            </a:r>
            <a:endParaRPr lang="sv-SE" dirty="0"/>
          </a:p>
          <a:p>
            <a:pPr lvl="1"/>
            <a:r>
              <a:rPr lang="en-GB" dirty="0"/>
              <a:t>I/Q compression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02302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26EB5-32B2-472C-962D-B03E1F714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for further discussions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883B7-5A85-479D-8B1C-4514CC271C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Phase noise</a:t>
            </a:r>
          </a:p>
          <a:p>
            <a:pPr lvl="1"/>
            <a:r>
              <a:rPr lang="sv-SE" dirty="0"/>
              <a:t>Option 1: Phase noise is of importance due to e.g. Bands up to 4.9GHz where it may be greater and should be considered in the EVM link budget</a:t>
            </a:r>
          </a:p>
          <a:p>
            <a:pPr lvl="1"/>
            <a:r>
              <a:rPr lang="sv-SE" dirty="0"/>
              <a:t>Option 2: Phase noise is not of significance when deriving EVM for 1024QAM in FR1 as it is small compared to the other factors (mentioned on page 2)</a:t>
            </a:r>
          </a:p>
          <a:p>
            <a:pPr lvl="1"/>
            <a:endParaRPr lang="sv-SE" dirty="0"/>
          </a:p>
          <a:p>
            <a:r>
              <a:rPr lang="sv-SE" dirty="0"/>
              <a:t>BS class</a:t>
            </a:r>
          </a:p>
          <a:p>
            <a:pPr lvl="1"/>
            <a:r>
              <a:rPr lang="en-GB" dirty="0"/>
              <a:t>Option 1: Do not define 1024QAM RF requirements for the wide area BS class</a:t>
            </a:r>
            <a:endParaRPr lang="sv-SE" dirty="0"/>
          </a:p>
          <a:p>
            <a:pPr lvl="1"/>
            <a:r>
              <a:rPr lang="en-GB" dirty="0"/>
              <a:t>Option 2: Define 1024QAM RF requirements for all BS classes</a:t>
            </a:r>
          </a:p>
          <a:p>
            <a:pPr lvl="1"/>
            <a:endParaRPr lang="en-GB" dirty="0"/>
          </a:p>
          <a:p>
            <a:pPr marL="0" indent="0">
              <a:buNone/>
            </a:pPr>
            <a:r>
              <a:rPr lang="en-GB" dirty="0"/>
              <a:t>Link level simulation assumptions</a:t>
            </a:r>
          </a:p>
          <a:p>
            <a:pPr lvl="1"/>
            <a:r>
              <a:rPr lang="en-US" dirty="0"/>
              <a:t>Use parameters in R4-2104726 as a basis for link level parameters, but use a wider bandwidth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37799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BD8DD-DAFA-4CFB-B282-24035BA69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Work split for BS CR drafing</a:t>
            </a:r>
          </a:p>
        </p:txBody>
      </p:sp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8105E1EC-349B-4BDE-9D6A-E85874FA47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1675427"/>
              </p:ext>
            </p:extLst>
          </p:nvPr>
        </p:nvGraphicFramePr>
        <p:xfrm>
          <a:off x="4297680" y="3163094"/>
          <a:ext cx="3596640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1616710">
                  <a:extLst>
                    <a:ext uri="{9D8B030D-6E8A-4147-A177-3AD203B41FA5}">
                      <a16:colId xmlns:a16="http://schemas.microsoft.com/office/drawing/2014/main" val="1024205605"/>
                    </a:ext>
                  </a:extLst>
                </a:gridCol>
                <a:gridCol w="1979930">
                  <a:extLst>
                    <a:ext uri="{9D8B030D-6E8A-4147-A177-3AD203B41FA5}">
                      <a16:colId xmlns:a16="http://schemas.microsoft.com/office/drawing/2014/main" val="35298642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Spec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Responsible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47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38.104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Huawei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1362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38.141-1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ZTE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5361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38.141-2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625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37.145-1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CATT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3574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37.145-2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Nokia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43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0278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234</Words>
  <Application>Microsoft Office PowerPoint</Application>
  <PresentationFormat>Widescreen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1024QAM BS RF requirements</vt:lpstr>
      <vt:lpstr>Agreements</vt:lpstr>
      <vt:lpstr>WF for further discussions</vt:lpstr>
      <vt:lpstr>Work split for BS CR drafing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1024QAM BS RF requirements</dc:title>
  <dc:creator>Thomas Chapman</dc:creator>
  <cp:lastModifiedBy>Thomas Chapman</cp:lastModifiedBy>
  <cp:revision>14</cp:revision>
  <dcterms:created xsi:type="dcterms:W3CDTF">2021-04-16T12:37:05Z</dcterms:created>
  <dcterms:modified xsi:type="dcterms:W3CDTF">2021-04-19T19:24:24Z</dcterms:modified>
</cp:coreProperties>
</file>