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4" r:id="rId6"/>
    <p:sldId id="265" r:id="rId7"/>
    <p:sldId id="266"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6"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zuyoshi Uesaka" userId="aeaeab76-c689-4b76-9153-89f795eadfdb" providerId="ADAL" clId="{205B8F4D-7FAC-4F32-9840-12C287241467}"/>
    <pc:docChg chg="modSld">
      <pc:chgData name="Kazuyoshi Uesaka" userId="aeaeab76-c689-4b76-9153-89f795eadfdb" providerId="ADAL" clId="{205B8F4D-7FAC-4F32-9840-12C287241467}" dt="2020-06-01T01:13:25.063" v="12" actId="13926"/>
      <pc:docMkLst>
        <pc:docMk/>
      </pc:docMkLst>
      <pc:sldChg chg="modSp">
        <pc:chgData name="Kazuyoshi Uesaka" userId="aeaeab76-c689-4b76-9153-89f795eadfdb" providerId="ADAL" clId="{205B8F4D-7FAC-4F32-9840-12C287241467}" dt="2020-06-01T01:13:25.063" v="12" actId="13926"/>
        <pc:sldMkLst>
          <pc:docMk/>
          <pc:sldMk cId="3736630678" sldId="256"/>
        </pc:sldMkLst>
        <pc:spChg chg="mod">
          <ac:chgData name="Kazuyoshi Uesaka" userId="aeaeab76-c689-4b76-9153-89f795eadfdb" providerId="ADAL" clId="{205B8F4D-7FAC-4F32-9840-12C287241467}" dt="2020-06-01T01:13:25.063" v="12" actId="13926"/>
          <ac:spMkLst>
            <pc:docMk/>
            <pc:sldMk cId="3736630678" sldId="256"/>
            <ac:spMk id="11" creationId="{7CD32A5F-EE51-4FBF-8C0C-A24C95ADC0DD}"/>
          </ac:spMkLst>
        </pc:spChg>
      </pc:sldChg>
    </pc:docChg>
  </pc:docChgLst>
  <pc:docChgLst>
    <pc:chgData name="Kazuyoshi Uesaka" userId="aeaeab76-c689-4b76-9153-89f795eadfdb" providerId="ADAL" clId="{6E37C0C7-3E00-4098-ABF2-AB3E4B7E21C5}"/>
    <pc:docChg chg="undo custSel modSld">
      <pc:chgData name="Kazuyoshi Uesaka" userId="aeaeab76-c689-4b76-9153-89f795eadfdb" providerId="ADAL" clId="{6E37C0C7-3E00-4098-ABF2-AB3E4B7E21C5}" dt="2021-02-02T17:23:25.658" v="37" actId="20577"/>
      <pc:docMkLst>
        <pc:docMk/>
      </pc:docMkLst>
      <pc:sldChg chg="modSp mod">
        <pc:chgData name="Kazuyoshi Uesaka" userId="aeaeab76-c689-4b76-9153-89f795eadfdb" providerId="ADAL" clId="{6E37C0C7-3E00-4098-ABF2-AB3E4B7E21C5}" dt="2021-02-02T17:18:47.195" v="2" actId="20577"/>
        <pc:sldMkLst>
          <pc:docMk/>
          <pc:sldMk cId="4160801174" sldId="258"/>
        </pc:sldMkLst>
        <pc:spChg chg="mod">
          <ac:chgData name="Kazuyoshi Uesaka" userId="aeaeab76-c689-4b76-9153-89f795eadfdb" providerId="ADAL" clId="{6E37C0C7-3E00-4098-ABF2-AB3E4B7E21C5}" dt="2021-02-02T17:18:47.195" v="2" actId="20577"/>
          <ac:spMkLst>
            <pc:docMk/>
            <pc:sldMk cId="4160801174" sldId="258"/>
            <ac:spMk id="3" creationId="{B5C1C82F-ECE1-4950-846D-ACA7AA0861EF}"/>
          </ac:spMkLst>
        </pc:spChg>
      </pc:sldChg>
      <pc:sldChg chg="modSp mod">
        <pc:chgData name="Kazuyoshi Uesaka" userId="aeaeab76-c689-4b76-9153-89f795eadfdb" providerId="ADAL" clId="{6E37C0C7-3E00-4098-ABF2-AB3E4B7E21C5}" dt="2021-02-02T17:23:25.658" v="37" actId="20577"/>
        <pc:sldMkLst>
          <pc:docMk/>
          <pc:sldMk cId="4240982779" sldId="259"/>
        </pc:sldMkLst>
        <pc:spChg chg="mod">
          <ac:chgData name="Kazuyoshi Uesaka" userId="aeaeab76-c689-4b76-9153-89f795eadfdb" providerId="ADAL" clId="{6E37C0C7-3E00-4098-ABF2-AB3E4B7E21C5}" dt="2021-02-02T17:23:25.658" v="37" actId="20577"/>
          <ac:spMkLst>
            <pc:docMk/>
            <pc:sldMk cId="4240982779" sldId="259"/>
            <ac:spMk id="3" creationId="{B5C1C82F-ECE1-4950-846D-ACA7AA0861EF}"/>
          </ac:spMkLst>
        </pc:spChg>
      </pc:sldChg>
    </pc:docChg>
  </pc:docChgLst>
  <pc:docChgLst>
    <pc:chgData name="Kazuyoshi Uesaka" userId="aeaeab76-c689-4b76-9153-89f795eadfdb" providerId="ADAL" clId="{7D5F4D2E-0853-4226-995D-747F64315103}"/>
    <pc:docChg chg="delSld modSld">
      <pc:chgData name="Kazuyoshi Uesaka" userId="aeaeab76-c689-4b76-9153-89f795eadfdb" providerId="ADAL" clId="{7D5F4D2E-0853-4226-995D-747F64315103}" dt="2020-11-08T09:18:47.034" v="251" actId="20577"/>
      <pc:docMkLst>
        <pc:docMk/>
      </pc:docMkLst>
      <pc:sldChg chg="modSp">
        <pc:chgData name="Kazuyoshi Uesaka" userId="aeaeab76-c689-4b76-9153-89f795eadfdb" providerId="ADAL" clId="{7D5F4D2E-0853-4226-995D-747F64315103}" dt="2020-11-08T09:13:13.494" v="35" actId="20577"/>
        <pc:sldMkLst>
          <pc:docMk/>
          <pc:sldMk cId="3736630678" sldId="256"/>
        </pc:sldMkLst>
        <pc:spChg chg="mod">
          <ac:chgData name="Kazuyoshi Uesaka" userId="aeaeab76-c689-4b76-9153-89f795eadfdb" providerId="ADAL" clId="{7D5F4D2E-0853-4226-995D-747F64315103}" dt="2020-11-08T09:12:46.914" v="3" actId="20577"/>
          <ac:spMkLst>
            <pc:docMk/>
            <pc:sldMk cId="3736630678" sldId="256"/>
            <ac:spMk id="5" creationId="{70FB8E17-49B5-4130-B2ED-446C2C17EC4E}"/>
          </ac:spMkLst>
        </pc:spChg>
        <pc:spChg chg="mod">
          <ac:chgData name="Kazuyoshi Uesaka" userId="aeaeab76-c689-4b76-9153-89f795eadfdb" providerId="ADAL" clId="{7D5F4D2E-0853-4226-995D-747F64315103}" dt="2020-11-08T09:13:13.494" v="35" actId="20577"/>
          <ac:spMkLst>
            <pc:docMk/>
            <pc:sldMk cId="3736630678" sldId="256"/>
            <ac:spMk id="10" creationId="{DBD841BA-86FD-4B7D-B5F2-8BDC3C162952}"/>
          </ac:spMkLst>
        </pc:spChg>
        <pc:spChg chg="mod">
          <ac:chgData name="Kazuyoshi Uesaka" userId="aeaeab76-c689-4b76-9153-89f795eadfdb" providerId="ADAL" clId="{7D5F4D2E-0853-4226-995D-747F64315103}" dt="2020-11-08T09:12:54.301" v="14" actId="13926"/>
          <ac:spMkLst>
            <pc:docMk/>
            <pc:sldMk cId="3736630678" sldId="256"/>
            <ac:spMk id="11" creationId="{7CD32A5F-EE51-4FBF-8C0C-A24C95ADC0DD}"/>
          </ac:spMkLst>
        </pc:spChg>
      </pc:sldChg>
      <pc:sldChg chg="modSp">
        <pc:chgData name="Kazuyoshi Uesaka" userId="aeaeab76-c689-4b76-9153-89f795eadfdb" providerId="ADAL" clId="{7D5F4D2E-0853-4226-995D-747F64315103}" dt="2020-11-08T09:18:47.034" v="251" actId="20577"/>
        <pc:sldMkLst>
          <pc:docMk/>
          <pc:sldMk cId="4160801174" sldId="258"/>
        </pc:sldMkLst>
        <pc:spChg chg="mod">
          <ac:chgData name="Kazuyoshi Uesaka" userId="aeaeab76-c689-4b76-9153-89f795eadfdb" providerId="ADAL" clId="{7D5F4D2E-0853-4226-995D-747F64315103}" dt="2020-11-08T09:13:25.311" v="60" actId="20577"/>
          <ac:spMkLst>
            <pc:docMk/>
            <pc:sldMk cId="4160801174" sldId="258"/>
            <ac:spMk id="2" creationId="{81DA1604-A96F-42CF-9093-EEE18BC1105D}"/>
          </ac:spMkLst>
        </pc:spChg>
        <pc:spChg chg="mod">
          <ac:chgData name="Kazuyoshi Uesaka" userId="aeaeab76-c689-4b76-9153-89f795eadfdb" providerId="ADAL" clId="{7D5F4D2E-0853-4226-995D-747F64315103}" dt="2020-11-08T09:18:47.034" v="251" actId="20577"/>
          <ac:spMkLst>
            <pc:docMk/>
            <pc:sldMk cId="4160801174" sldId="258"/>
            <ac:spMk id="3" creationId="{B5C1C82F-ECE1-4950-846D-ACA7AA0861EF}"/>
          </ac:spMkLst>
        </pc:spChg>
      </pc:sldChg>
      <pc:sldChg chg="del">
        <pc:chgData name="Kazuyoshi Uesaka" userId="aeaeab76-c689-4b76-9153-89f795eadfdb" providerId="ADAL" clId="{7D5F4D2E-0853-4226-995D-747F64315103}" dt="2020-11-08T09:13:30.068" v="62" actId="2696"/>
        <pc:sldMkLst>
          <pc:docMk/>
          <pc:sldMk cId="989294685" sldId="259"/>
        </pc:sldMkLst>
      </pc:sldChg>
    </pc:docChg>
  </pc:docChgLst>
  <pc:docChgLst>
    <pc:chgData name="Kazuyoshi Uesaka" userId="aeaeab76-c689-4b76-9153-89f795eadfdb" providerId="ADAL" clId="{D0F39288-6D70-49A7-AF5F-24D1266CA8CB}"/>
    <pc:docChg chg="undo custSel addSld delSld modSld">
      <pc:chgData name="Kazuyoshi Uesaka" userId="aeaeab76-c689-4b76-9153-89f795eadfdb" providerId="ADAL" clId="{D0F39288-6D70-49A7-AF5F-24D1266CA8CB}" dt="2021-04-14T09:45:23.383" v="1079" actId="20577"/>
      <pc:docMkLst>
        <pc:docMk/>
      </pc:docMkLst>
      <pc:sldChg chg="modSp mod">
        <pc:chgData name="Kazuyoshi Uesaka" userId="aeaeab76-c689-4b76-9153-89f795eadfdb" providerId="ADAL" clId="{D0F39288-6D70-49A7-AF5F-24D1266CA8CB}" dt="2021-04-14T07:20:46.978" v="29"/>
        <pc:sldMkLst>
          <pc:docMk/>
          <pc:sldMk cId="3736630678" sldId="256"/>
        </pc:sldMkLst>
        <pc:spChg chg="mod">
          <ac:chgData name="Kazuyoshi Uesaka" userId="aeaeab76-c689-4b76-9153-89f795eadfdb" providerId="ADAL" clId="{D0F39288-6D70-49A7-AF5F-24D1266CA8CB}" dt="2021-04-14T07:20:46.978" v="29"/>
          <ac:spMkLst>
            <pc:docMk/>
            <pc:sldMk cId="3736630678" sldId="256"/>
            <ac:spMk id="10" creationId="{DBD841BA-86FD-4B7D-B5F2-8BDC3C162952}"/>
          </ac:spMkLst>
        </pc:spChg>
        <pc:spChg chg="mod">
          <ac:chgData name="Kazuyoshi Uesaka" userId="aeaeab76-c689-4b76-9153-89f795eadfdb" providerId="ADAL" clId="{D0F39288-6D70-49A7-AF5F-24D1266CA8CB}" dt="2021-04-14T07:20:09.064" v="16" actId="13926"/>
          <ac:spMkLst>
            <pc:docMk/>
            <pc:sldMk cId="3736630678" sldId="256"/>
            <ac:spMk id="11" creationId="{7CD32A5F-EE51-4FBF-8C0C-A24C95ADC0DD}"/>
          </ac:spMkLst>
        </pc:spChg>
      </pc:sldChg>
      <pc:sldChg chg="modSp mod">
        <pc:chgData name="Kazuyoshi Uesaka" userId="aeaeab76-c689-4b76-9153-89f795eadfdb" providerId="ADAL" clId="{D0F39288-6D70-49A7-AF5F-24D1266CA8CB}" dt="2021-04-14T09:45:23.383" v="1079" actId="20577"/>
        <pc:sldMkLst>
          <pc:docMk/>
          <pc:sldMk cId="4160801174" sldId="258"/>
        </pc:sldMkLst>
        <pc:spChg chg="mod">
          <ac:chgData name="Kazuyoshi Uesaka" userId="aeaeab76-c689-4b76-9153-89f795eadfdb" providerId="ADAL" clId="{D0F39288-6D70-49A7-AF5F-24D1266CA8CB}" dt="2021-04-14T09:45:23.383" v="1079" actId="20577"/>
          <ac:spMkLst>
            <pc:docMk/>
            <pc:sldMk cId="4160801174" sldId="258"/>
            <ac:spMk id="3" creationId="{B5C1C82F-ECE1-4950-846D-ACA7AA0861EF}"/>
          </ac:spMkLst>
        </pc:spChg>
      </pc:sldChg>
      <pc:sldChg chg="modSp mod">
        <pc:chgData name="Kazuyoshi Uesaka" userId="aeaeab76-c689-4b76-9153-89f795eadfdb" providerId="ADAL" clId="{D0F39288-6D70-49A7-AF5F-24D1266CA8CB}" dt="2021-04-14T08:07:52.173" v="1004" actId="20577"/>
        <pc:sldMkLst>
          <pc:docMk/>
          <pc:sldMk cId="4240982779" sldId="259"/>
        </pc:sldMkLst>
        <pc:spChg chg="mod">
          <ac:chgData name="Kazuyoshi Uesaka" userId="aeaeab76-c689-4b76-9153-89f795eadfdb" providerId="ADAL" clId="{D0F39288-6D70-49A7-AF5F-24D1266CA8CB}" dt="2021-04-14T08:07:52.173" v="1004" actId="20577"/>
          <ac:spMkLst>
            <pc:docMk/>
            <pc:sldMk cId="4240982779" sldId="259"/>
            <ac:spMk id="3" creationId="{B5C1C82F-ECE1-4950-846D-ACA7AA0861EF}"/>
          </ac:spMkLst>
        </pc:spChg>
      </pc:sldChg>
      <pc:sldChg chg="new del">
        <pc:chgData name="Kazuyoshi Uesaka" userId="aeaeab76-c689-4b76-9153-89f795eadfdb" providerId="ADAL" clId="{D0F39288-6D70-49A7-AF5F-24D1266CA8CB}" dt="2021-04-14T08:08:45.478" v="1005" actId="47"/>
        <pc:sldMkLst>
          <pc:docMk/>
          <pc:sldMk cId="79776126" sldId="260"/>
        </pc:sldMkLst>
      </pc:sldChg>
    </pc:docChg>
  </pc:docChgLst>
  <pc:docChgLst>
    <pc:chgData name="Kazuyoshi Uesaka" userId="aeaeab76-c689-4b76-9153-89f795eadfdb" providerId="ADAL" clId="{3182E98E-7C55-4BCD-BF40-C06164DD25FB}"/>
    <pc:docChg chg="undo custSel addSld delSld modSld sldOrd">
      <pc:chgData name="Kazuyoshi Uesaka" userId="aeaeab76-c689-4b76-9153-89f795eadfdb" providerId="ADAL" clId="{3182E98E-7C55-4BCD-BF40-C06164DD25FB}" dt="2021-04-15T14:55:13.989" v="815" actId="20577"/>
      <pc:docMkLst>
        <pc:docMk/>
      </pc:docMkLst>
      <pc:sldChg chg="modSp mod">
        <pc:chgData name="Kazuyoshi Uesaka" userId="aeaeab76-c689-4b76-9153-89f795eadfdb" providerId="ADAL" clId="{3182E98E-7C55-4BCD-BF40-C06164DD25FB}" dt="2021-04-15T14:22:37.362" v="9"/>
        <pc:sldMkLst>
          <pc:docMk/>
          <pc:sldMk cId="3736630678" sldId="256"/>
        </pc:sldMkLst>
        <pc:spChg chg="mod">
          <ac:chgData name="Kazuyoshi Uesaka" userId="aeaeab76-c689-4b76-9153-89f795eadfdb" providerId="ADAL" clId="{3182E98E-7C55-4BCD-BF40-C06164DD25FB}" dt="2021-04-15T14:22:37.362" v="9"/>
          <ac:spMkLst>
            <pc:docMk/>
            <pc:sldMk cId="3736630678" sldId="256"/>
            <ac:spMk id="5" creationId="{70FB8E17-49B5-4130-B2ED-446C2C17EC4E}"/>
          </ac:spMkLst>
        </pc:spChg>
        <pc:spChg chg="mod">
          <ac:chgData name="Kazuyoshi Uesaka" userId="aeaeab76-c689-4b76-9153-89f795eadfdb" providerId="ADAL" clId="{3182E98E-7C55-4BCD-BF40-C06164DD25FB}" dt="2021-04-15T14:21:56.266" v="8" actId="13926"/>
          <ac:spMkLst>
            <pc:docMk/>
            <pc:sldMk cId="3736630678" sldId="256"/>
            <ac:spMk id="11" creationId="{7CD32A5F-EE51-4FBF-8C0C-A24C95ADC0DD}"/>
          </ac:spMkLst>
        </pc:spChg>
      </pc:sldChg>
      <pc:sldChg chg="modSp del mod">
        <pc:chgData name="Kazuyoshi Uesaka" userId="aeaeab76-c689-4b76-9153-89f795eadfdb" providerId="ADAL" clId="{3182E98E-7C55-4BCD-BF40-C06164DD25FB}" dt="2021-04-15T14:50:05.349" v="573" actId="2696"/>
        <pc:sldMkLst>
          <pc:docMk/>
          <pc:sldMk cId="4160801174" sldId="258"/>
        </pc:sldMkLst>
        <pc:spChg chg="mod">
          <ac:chgData name="Kazuyoshi Uesaka" userId="aeaeab76-c689-4b76-9153-89f795eadfdb" providerId="ADAL" clId="{3182E98E-7C55-4BCD-BF40-C06164DD25FB}" dt="2021-04-15T14:45:11.721" v="423" actId="20577"/>
          <ac:spMkLst>
            <pc:docMk/>
            <pc:sldMk cId="4160801174" sldId="258"/>
            <ac:spMk id="3" creationId="{B5C1C82F-ECE1-4950-846D-ACA7AA0861EF}"/>
          </ac:spMkLst>
        </pc:spChg>
      </pc:sldChg>
      <pc:sldChg chg="modSp del mod">
        <pc:chgData name="Kazuyoshi Uesaka" userId="aeaeab76-c689-4b76-9153-89f795eadfdb" providerId="ADAL" clId="{3182E98E-7C55-4BCD-BF40-C06164DD25FB}" dt="2021-04-15T14:51:25.866" v="623" actId="47"/>
        <pc:sldMkLst>
          <pc:docMk/>
          <pc:sldMk cId="937227915" sldId="260"/>
        </pc:sldMkLst>
        <pc:spChg chg="mod">
          <ac:chgData name="Kazuyoshi Uesaka" userId="aeaeab76-c689-4b76-9153-89f795eadfdb" providerId="ADAL" clId="{3182E98E-7C55-4BCD-BF40-C06164DD25FB}" dt="2021-04-15T14:46:23.368" v="462" actId="13926"/>
          <ac:spMkLst>
            <pc:docMk/>
            <pc:sldMk cId="937227915" sldId="260"/>
            <ac:spMk id="3" creationId="{B5C1C82F-ECE1-4950-846D-ACA7AA0861EF}"/>
          </ac:spMkLst>
        </pc:spChg>
      </pc:sldChg>
      <pc:sldChg chg="modSp del mod">
        <pc:chgData name="Kazuyoshi Uesaka" userId="aeaeab76-c689-4b76-9153-89f795eadfdb" providerId="ADAL" clId="{3182E98E-7C55-4BCD-BF40-C06164DD25FB}" dt="2021-04-15T14:52:03.054" v="653" actId="47"/>
        <pc:sldMkLst>
          <pc:docMk/>
          <pc:sldMk cId="3086327151" sldId="261"/>
        </pc:sldMkLst>
        <pc:spChg chg="mod">
          <ac:chgData name="Kazuyoshi Uesaka" userId="aeaeab76-c689-4b76-9153-89f795eadfdb" providerId="ADAL" clId="{3182E98E-7C55-4BCD-BF40-C06164DD25FB}" dt="2021-04-15T14:44:56.688" v="418" actId="20577"/>
          <ac:spMkLst>
            <pc:docMk/>
            <pc:sldMk cId="3086327151" sldId="261"/>
            <ac:spMk id="3" creationId="{B5C1C82F-ECE1-4950-846D-ACA7AA0861EF}"/>
          </ac:spMkLst>
        </pc:spChg>
      </pc:sldChg>
      <pc:sldChg chg="modSp del mod">
        <pc:chgData name="Kazuyoshi Uesaka" userId="aeaeab76-c689-4b76-9153-89f795eadfdb" providerId="ADAL" clId="{3182E98E-7C55-4BCD-BF40-C06164DD25FB}" dt="2021-04-15T14:48:21.137" v="537" actId="2696"/>
        <pc:sldMkLst>
          <pc:docMk/>
          <pc:sldMk cId="3028569510" sldId="262"/>
        </pc:sldMkLst>
        <pc:spChg chg="mod">
          <ac:chgData name="Kazuyoshi Uesaka" userId="aeaeab76-c689-4b76-9153-89f795eadfdb" providerId="ADAL" clId="{3182E98E-7C55-4BCD-BF40-C06164DD25FB}" dt="2021-04-15T14:46:40.479" v="474" actId="27636"/>
          <ac:spMkLst>
            <pc:docMk/>
            <pc:sldMk cId="3028569510" sldId="262"/>
            <ac:spMk id="3" creationId="{B5C1C82F-ECE1-4950-846D-ACA7AA0861EF}"/>
          </ac:spMkLst>
        </pc:spChg>
      </pc:sldChg>
      <pc:sldChg chg="modSp new mod">
        <pc:chgData name="Kazuyoshi Uesaka" userId="aeaeab76-c689-4b76-9153-89f795eadfdb" providerId="ADAL" clId="{3182E98E-7C55-4BCD-BF40-C06164DD25FB}" dt="2021-04-15T14:55:13.989" v="815" actId="20577"/>
        <pc:sldMkLst>
          <pc:docMk/>
          <pc:sldMk cId="3678489730" sldId="263"/>
        </pc:sldMkLst>
        <pc:spChg chg="mod">
          <ac:chgData name="Kazuyoshi Uesaka" userId="aeaeab76-c689-4b76-9153-89f795eadfdb" providerId="ADAL" clId="{3182E98E-7C55-4BCD-BF40-C06164DD25FB}" dt="2021-04-15T14:54:30.072" v="808"/>
          <ac:spMkLst>
            <pc:docMk/>
            <pc:sldMk cId="3678489730" sldId="263"/>
            <ac:spMk id="2" creationId="{D0D593B1-872A-4931-83AB-DCA6309113C3}"/>
          </ac:spMkLst>
        </pc:spChg>
        <pc:spChg chg="mod">
          <ac:chgData name="Kazuyoshi Uesaka" userId="aeaeab76-c689-4b76-9153-89f795eadfdb" providerId="ADAL" clId="{3182E98E-7C55-4BCD-BF40-C06164DD25FB}" dt="2021-04-15T14:55:13.989" v="815" actId="20577"/>
          <ac:spMkLst>
            <pc:docMk/>
            <pc:sldMk cId="3678489730" sldId="263"/>
            <ac:spMk id="3" creationId="{6E2AC33B-7BFA-4827-865A-5AACBCF3F8FA}"/>
          </ac:spMkLst>
        </pc:spChg>
      </pc:sldChg>
      <pc:sldChg chg="modSp new mod">
        <pc:chgData name="Kazuyoshi Uesaka" userId="aeaeab76-c689-4b76-9153-89f795eadfdb" providerId="ADAL" clId="{3182E98E-7C55-4BCD-BF40-C06164DD25FB}" dt="2021-04-15T14:53:39.546" v="790" actId="20577"/>
        <pc:sldMkLst>
          <pc:docMk/>
          <pc:sldMk cId="2110383606" sldId="264"/>
        </pc:sldMkLst>
        <pc:spChg chg="mod">
          <ac:chgData name="Kazuyoshi Uesaka" userId="aeaeab76-c689-4b76-9153-89f795eadfdb" providerId="ADAL" clId="{3182E98E-7C55-4BCD-BF40-C06164DD25FB}" dt="2021-04-15T14:49:15.638" v="539"/>
          <ac:spMkLst>
            <pc:docMk/>
            <pc:sldMk cId="2110383606" sldId="264"/>
            <ac:spMk id="2" creationId="{B0AB230B-9485-4DF6-83D9-24A85C38A407}"/>
          </ac:spMkLst>
        </pc:spChg>
        <pc:spChg chg="mod">
          <ac:chgData name="Kazuyoshi Uesaka" userId="aeaeab76-c689-4b76-9153-89f795eadfdb" providerId="ADAL" clId="{3182E98E-7C55-4BCD-BF40-C06164DD25FB}" dt="2021-04-15T14:53:39.546" v="790" actId="20577"/>
          <ac:spMkLst>
            <pc:docMk/>
            <pc:sldMk cId="2110383606" sldId="264"/>
            <ac:spMk id="3" creationId="{8E1C38B7-765C-4130-B1AE-A58F0328D13F}"/>
          </ac:spMkLst>
        </pc:spChg>
      </pc:sldChg>
      <pc:sldChg chg="modSp new mod">
        <pc:chgData name="Kazuyoshi Uesaka" userId="aeaeab76-c689-4b76-9153-89f795eadfdb" providerId="ADAL" clId="{3182E98E-7C55-4BCD-BF40-C06164DD25FB}" dt="2021-04-15T14:54:16.702" v="802" actId="20577"/>
        <pc:sldMkLst>
          <pc:docMk/>
          <pc:sldMk cId="3057715993" sldId="265"/>
        </pc:sldMkLst>
        <pc:spChg chg="mod">
          <ac:chgData name="Kazuyoshi Uesaka" userId="aeaeab76-c689-4b76-9153-89f795eadfdb" providerId="ADAL" clId="{3182E98E-7C55-4BCD-BF40-C06164DD25FB}" dt="2021-04-15T14:54:16.702" v="802" actId="20577"/>
          <ac:spMkLst>
            <pc:docMk/>
            <pc:sldMk cId="3057715993" sldId="265"/>
            <ac:spMk id="2" creationId="{A3A6A56E-852B-4731-832E-AC8FA9088F39}"/>
          </ac:spMkLst>
        </pc:spChg>
        <pc:spChg chg="mod">
          <ac:chgData name="Kazuyoshi Uesaka" userId="aeaeab76-c689-4b76-9153-89f795eadfdb" providerId="ADAL" clId="{3182E98E-7C55-4BCD-BF40-C06164DD25FB}" dt="2021-04-15T14:54:10.269" v="798" actId="12"/>
          <ac:spMkLst>
            <pc:docMk/>
            <pc:sldMk cId="3057715993" sldId="265"/>
            <ac:spMk id="3" creationId="{2535E45D-5F10-40B6-AA36-298E78A440B5}"/>
          </ac:spMkLst>
        </pc:spChg>
      </pc:sldChg>
      <pc:sldChg chg="modSp new mod">
        <pc:chgData name="Kazuyoshi Uesaka" userId="aeaeab76-c689-4b76-9153-89f795eadfdb" providerId="ADAL" clId="{3182E98E-7C55-4BCD-BF40-C06164DD25FB}" dt="2021-04-15T14:54:26.525" v="807" actId="20577"/>
        <pc:sldMkLst>
          <pc:docMk/>
          <pc:sldMk cId="1368150338" sldId="266"/>
        </pc:sldMkLst>
        <pc:spChg chg="mod">
          <ac:chgData name="Kazuyoshi Uesaka" userId="aeaeab76-c689-4b76-9153-89f795eadfdb" providerId="ADAL" clId="{3182E98E-7C55-4BCD-BF40-C06164DD25FB}" dt="2021-04-15T14:54:23.081" v="803"/>
          <ac:spMkLst>
            <pc:docMk/>
            <pc:sldMk cId="1368150338" sldId="266"/>
            <ac:spMk id="2" creationId="{5771973D-9F53-487E-8E0F-DFED1E5AAB0A}"/>
          </ac:spMkLst>
        </pc:spChg>
        <pc:spChg chg="mod">
          <ac:chgData name="Kazuyoshi Uesaka" userId="aeaeab76-c689-4b76-9153-89f795eadfdb" providerId="ADAL" clId="{3182E98E-7C55-4BCD-BF40-C06164DD25FB}" dt="2021-04-15T14:54:26.525" v="807" actId="20577"/>
          <ac:spMkLst>
            <pc:docMk/>
            <pc:sldMk cId="1368150338" sldId="266"/>
            <ac:spMk id="3" creationId="{C4CF4A8E-63F0-4715-AA09-F530C07E0E74}"/>
          </ac:spMkLst>
        </pc:spChg>
      </pc:sldChg>
      <pc:sldChg chg="modSp new del mod ord">
        <pc:chgData name="Kazuyoshi Uesaka" userId="aeaeab76-c689-4b76-9153-89f795eadfdb" providerId="ADAL" clId="{3182E98E-7C55-4BCD-BF40-C06164DD25FB}" dt="2021-04-15T14:53:20.131" v="751" actId="2696"/>
        <pc:sldMkLst>
          <pc:docMk/>
          <pc:sldMk cId="3347840725" sldId="267"/>
        </pc:sldMkLst>
        <pc:spChg chg="mod">
          <ac:chgData name="Kazuyoshi Uesaka" userId="aeaeab76-c689-4b76-9153-89f795eadfdb" providerId="ADAL" clId="{3182E98E-7C55-4BCD-BF40-C06164DD25FB}" dt="2021-04-15T14:52:53.842" v="685" actId="20577"/>
          <ac:spMkLst>
            <pc:docMk/>
            <pc:sldMk cId="3347840725" sldId="267"/>
            <ac:spMk id="2" creationId="{10492629-6EF5-4E53-8D8F-31716A6B900C}"/>
          </ac:spMkLst>
        </pc:spChg>
        <pc:spChg chg="mod">
          <ac:chgData name="Kazuyoshi Uesaka" userId="aeaeab76-c689-4b76-9153-89f795eadfdb" providerId="ADAL" clId="{3182E98E-7C55-4BCD-BF40-C06164DD25FB}" dt="2021-04-15T14:53:11.435" v="750" actId="20577"/>
          <ac:spMkLst>
            <pc:docMk/>
            <pc:sldMk cId="3347840725" sldId="267"/>
            <ac:spMk id="3" creationId="{48DCF6F3-779C-484C-9DD4-B78E8A343ECD}"/>
          </ac:spMkLst>
        </pc:spChg>
      </pc:sldChg>
    </pc:docChg>
  </pc:docChgLst>
  <pc:docChgLst>
    <pc:chgData name="Kazuyoshi Uesaka" userId="aeaeab76-c689-4b76-9153-89f795eadfdb" providerId="ADAL" clId="{6D6217E3-FA8A-45A7-9640-AD56B02FED17}"/>
    <pc:docChg chg="undo custSel modSld">
      <pc:chgData name="Kazuyoshi Uesaka" userId="aeaeab76-c689-4b76-9153-89f795eadfdb" providerId="ADAL" clId="{6D6217E3-FA8A-45A7-9640-AD56B02FED17}" dt="2021-02-01T04:32:44.837" v="173" actId="20577"/>
      <pc:docMkLst>
        <pc:docMk/>
      </pc:docMkLst>
      <pc:sldChg chg="modSp mod">
        <pc:chgData name="Kazuyoshi Uesaka" userId="aeaeab76-c689-4b76-9153-89f795eadfdb" providerId="ADAL" clId="{6D6217E3-FA8A-45A7-9640-AD56B02FED17}" dt="2021-02-01T04:32:44.837" v="173" actId="20577"/>
        <pc:sldMkLst>
          <pc:docMk/>
          <pc:sldMk cId="3736630678" sldId="256"/>
        </pc:sldMkLst>
        <pc:spChg chg="mod">
          <ac:chgData name="Kazuyoshi Uesaka" userId="aeaeab76-c689-4b76-9153-89f795eadfdb" providerId="ADAL" clId="{6D6217E3-FA8A-45A7-9640-AD56B02FED17}" dt="2021-02-01T04:32:44.837" v="173" actId="20577"/>
          <ac:spMkLst>
            <pc:docMk/>
            <pc:sldMk cId="3736630678" sldId="256"/>
            <ac:spMk id="10" creationId="{DBD841BA-86FD-4B7D-B5F2-8BDC3C162952}"/>
          </ac:spMkLst>
        </pc:spChg>
      </pc:sldChg>
      <pc:sldChg chg="modSp mod">
        <pc:chgData name="Kazuyoshi Uesaka" userId="aeaeab76-c689-4b76-9153-89f795eadfdb" providerId="ADAL" clId="{6D6217E3-FA8A-45A7-9640-AD56B02FED17}" dt="2021-02-01T04:29:16.845" v="89" actId="58"/>
        <pc:sldMkLst>
          <pc:docMk/>
          <pc:sldMk cId="4160801174" sldId="258"/>
        </pc:sldMkLst>
        <pc:spChg chg="mod">
          <ac:chgData name="Kazuyoshi Uesaka" userId="aeaeab76-c689-4b76-9153-89f795eadfdb" providerId="ADAL" clId="{6D6217E3-FA8A-45A7-9640-AD56B02FED17}" dt="2021-02-01T04:29:16.845" v="89" actId="58"/>
          <ac:spMkLst>
            <pc:docMk/>
            <pc:sldMk cId="4160801174" sldId="258"/>
            <ac:spMk id="3" creationId="{B5C1C82F-ECE1-4950-846D-ACA7AA0861EF}"/>
          </ac:spMkLst>
        </pc:spChg>
      </pc:sldChg>
      <pc:sldChg chg="modSp mod">
        <pc:chgData name="Kazuyoshi Uesaka" userId="aeaeab76-c689-4b76-9153-89f795eadfdb" providerId="ADAL" clId="{6D6217E3-FA8A-45A7-9640-AD56B02FED17}" dt="2021-02-01T04:30:25.787" v="94" actId="20577"/>
        <pc:sldMkLst>
          <pc:docMk/>
          <pc:sldMk cId="4240982779" sldId="259"/>
        </pc:sldMkLst>
        <pc:spChg chg="mod">
          <ac:chgData name="Kazuyoshi Uesaka" userId="aeaeab76-c689-4b76-9153-89f795eadfdb" providerId="ADAL" clId="{6D6217E3-FA8A-45A7-9640-AD56B02FED17}" dt="2021-02-01T04:30:25.787" v="94" actId="20577"/>
          <ac:spMkLst>
            <pc:docMk/>
            <pc:sldMk cId="4240982779" sldId="259"/>
            <ac:spMk id="3" creationId="{B5C1C82F-ECE1-4950-846D-ACA7AA0861EF}"/>
          </ac:spMkLst>
        </pc:spChg>
      </pc:sldChg>
    </pc:docChg>
  </pc:docChgLst>
  <pc:docChgLst>
    <pc:chgData name="Kazuyoshi Uesaka" userId="aeaeab76-c689-4b76-9153-89f795eadfdb" providerId="ADAL" clId="{59221B97-988C-4539-ADD2-D00E5CDEAC85}"/>
    <pc:docChg chg="undo custSel modSld">
      <pc:chgData name="Kazuyoshi Uesaka" userId="aeaeab76-c689-4b76-9153-89f795eadfdb" providerId="ADAL" clId="{59221B97-988C-4539-ADD2-D00E5CDEAC85}" dt="2021-04-16T07:56:53.637" v="30" actId="27636"/>
      <pc:docMkLst>
        <pc:docMk/>
      </pc:docMkLst>
      <pc:sldChg chg="modSp mod">
        <pc:chgData name="Kazuyoshi Uesaka" userId="aeaeab76-c689-4b76-9153-89f795eadfdb" providerId="ADAL" clId="{59221B97-988C-4539-ADD2-D00E5CDEAC85}" dt="2021-04-16T07:55:33.952" v="17" actId="5793"/>
        <pc:sldMkLst>
          <pc:docMk/>
          <pc:sldMk cId="2110383606" sldId="264"/>
        </pc:sldMkLst>
        <pc:spChg chg="mod">
          <ac:chgData name="Kazuyoshi Uesaka" userId="aeaeab76-c689-4b76-9153-89f795eadfdb" providerId="ADAL" clId="{59221B97-988C-4539-ADD2-D00E5CDEAC85}" dt="2021-04-16T07:55:33.952" v="17" actId="5793"/>
          <ac:spMkLst>
            <pc:docMk/>
            <pc:sldMk cId="2110383606" sldId="264"/>
            <ac:spMk id="3" creationId="{8E1C38B7-765C-4130-B1AE-A58F0328D13F}"/>
          </ac:spMkLst>
        </pc:spChg>
      </pc:sldChg>
      <pc:sldChg chg="modSp mod">
        <pc:chgData name="Kazuyoshi Uesaka" userId="aeaeab76-c689-4b76-9153-89f795eadfdb" providerId="ADAL" clId="{59221B97-988C-4539-ADD2-D00E5CDEAC85}" dt="2021-04-16T07:56:53.637" v="30" actId="27636"/>
        <pc:sldMkLst>
          <pc:docMk/>
          <pc:sldMk cId="3057715993" sldId="265"/>
        </pc:sldMkLst>
        <pc:spChg chg="mod">
          <ac:chgData name="Kazuyoshi Uesaka" userId="aeaeab76-c689-4b76-9153-89f795eadfdb" providerId="ADAL" clId="{59221B97-988C-4539-ADD2-D00E5CDEAC85}" dt="2021-04-16T07:56:53.637" v="30" actId="27636"/>
          <ac:spMkLst>
            <pc:docMk/>
            <pc:sldMk cId="3057715993" sldId="265"/>
            <ac:spMk id="3" creationId="{2535E45D-5F10-40B6-AA36-298E78A440B5}"/>
          </ac:spMkLst>
        </pc:spChg>
      </pc:sldChg>
    </pc:docChg>
  </pc:docChgLst>
  <pc:docChgLst>
    <pc:chgData name="Kazuyoshi Uesaka" userId="aeaeab76-c689-4b76-9153-89f795eadfdb" providerId="ADAL" clId="{2EDCEFF9-4484-418A-A188-AA04081F9555}"/>
    <pc:docChg chg="undo custSel modSld">
      <pc:chgData name="Kazuyoshi Uesaka" userId="aeaeab76-c689-4b76-9153-89f795eadfdb" providerId="ADAL" clId="{2EDCEFF9-4484-418A-A188-AA04081F9555}" dt="2019-11-21T23:50:37.494" v="147" actId="27636"/>
      <pc:docMkLst>
        <pc:docMk/>
      </pc:docMkLst>
      <pc:sldChg chg="modSp">
        <pc:chgData name="Kazuyoshi Uesaka" userId="aeaeab76-c689-4b76-9153-89f795eadfdb" providerId="ADAL" clId="{2EDCEFF9-4484-418A-A188-AA04081F9555}" dt="2019-11-21T22:38:07.621" v="145" actId="20577"/>
        <pc:sldMkLst>
          <pc:docMk/>
          <pc:sldMk cId="3736630678" sldId="256"/>
        </pc:sldMkLst>
        <pc:spChg chg="mod">
          <ac:chgData name="Kazuyoshi Uesaka" userId="aeaeab76-c689-4b76-9153-89f795eadfdb" providerId="ADAL" clId="{2EDCEFF9-4484-418A-A188-AA04081F9555}" dt="2019-11-21T22:38:07.621" v="145" actId="20577"/>
          <ac:spMkLst>
            <pc:docMk/>
            <pc:sldMk cId="3736630678" sldId="256"/>
            <ac:spMk id="9" creationId="{B4A17EEB-B8C6-417B-A48E-9C0602CE4E4B}"/>
          </ac:spMkLst>
        </pc:spChg>
      </pc:sldChg>
      <pc:sldChg chg="modSp">
        <pc:chgData name="Kazuyoshi Uesaka" userId="aeaeab76-c689-4b76-9153-89f795eadfdb" providerId="ADAL" clId="{2EDCEFF9-4484-418A-A188-AA04081F9555}" dt="2019-11-21T23:50:37.494" v="147" actId="27636"/>
        <pc:sldMkLst>
          <pc:docMk/>
          <pc:sldMk cId="989294685" sldId="259"/>
        </pc:sldMkLst>
        <pc:spChg chg="mod">
          <ac:chgData name="Kazuyoshi Uesaka" userId="aeaeab76-c689-4b76-9153-89f795eadfdb" providerId="ADAL" clId="{2EDCEFF9-4484-418A-A188-AA04081F9555}" dt="2019-11-21T23:50:37.494" v="147" actId="27636"/>
          <ac:spMkLst>
            <pc:docMk/>
            <pc:sldMk cId="989294685" sldId="259"/>
            <ac:spMk id="3" creationId="{C6C69888-BA79-4100-B067-2E112CB436E0}"/>
          </ac:spMkLst>
        </pc:spChg>
      </pc:sldChg>
    </pc:docChg>
  </pc:docChgLst>
  <pc:docChgLst>
    <pc:chgData name="Kazuyoshi Uesaka" userId="aeaeab76-c689-4b76-9153-89f795eadfdb" providerId="ADAL" clId="{06D3053B-DAAA-4462-9CF9-2E36C4650F95}"/>
    <pc:docChg chg="modSld">
      <pc:chgData name="Kazuyoshi Uesaka" userId="aeaeab76-c689-4b76-9153-89f795eadfdb" providerId="ADAL" clId="{06D3053B-DAAA-4462-9CF9-2E36C4650F95}" dt="2020-05-31T13:48:30.459" v="832" actId="20577"/>
      <pc:docMkLst>
        <pc:docMk/>
      </pc:docMkLst>
      <pc:sldChg chg="modSp">
        <pc:chgData name="Kazuyoshi Uesaka" userId="aeaeab76-c689-4b76-9153-89f795eadfdb" providerId="ADAL" clId="{06D3053B-DAAA-4462-9CF9-2E36C4650F95}" dt="2020-05-31T13:35:30.267" v="69" actId="13926"/>
        <pc:sldMkLst>
          <pc:docMk/>
          <pc:sldMk cId="3736630678" sldId="256"/>
        </pc:sldMkLst>
        <pc:spChg chg="mod">
          <ac:chgData name="Kazuyoshi Uesaka" userId="aeaeab76-c689-4b76-9153-89f795eadfdb" providerId="ADAL" clId="{06D3053B-DAAA-4462-9CF9-2E36C4650F95}" dt="2020-05-31T13:35:17.119" v="54"/>
          <ac:spMkLst>
            <pc:docMk/>
            <pc:sldMk cId="3736630678" sldId="256"/>
            <ac:spMk id="5" creationId="{70FB8E17-49B5-4130-B2ED-446C2C17EC4E}"/>
          </ac:spMkLst>
        </pc:spChg>
        <pc:spChg chg="mod">
          <ac:chgData name="Kazuyoshi Uesaka" userId="aeaeab76-c689-4b76-9153-89f795eadfdb" providerId="ADAL" clId="{06D3053B-DAAA-4462-9CF9-2E36C4650F95}" dt="2020-05-31T13:34:35.031" v="0" actId="20577"/>
          <ac:spMkLst>
            <pc:docMk/>
            <pc:sldMk cId="3736630678" sldId="256"/>
            <ac:spMk id="9" creationId="{B4A17EEB-B8C6-417B-A48E-9C0602CE4E4B}"/>
          </ac:spMkLst>
        </pc:spChg>
        <pc:spChg chg="mod">
          <ac:chgData name="Kazuyoshi Uesaka" userId="aeaeab76-c689-4b76-9153-89f795eadfdb" providerId="ADAL" clId="{06D3053B-DAAA-4462-9CF9-2E36C4650F95}" dt="2020-05-31T13:35:03.906" v="53" actId="20577"/>
          <ac:spMkLst>
            <pc:docMk/>
            <pc:sldMk cId="3736630678" sldId="256"/>
            <ac:spMk id="10" creationId="{DBD841BA-86FD-4B7D-B5F2-8BDC3C162952}"/>
          </ac:spMkLst>
        </pc:spChg>
        <pc:spChg chg="mod">
          <ac:chgData name="Kazuyoshi Uesaka" userId="aeaeab76-c689-4b76-9153-89f795eadfdb" providerId="ADAL" clId="{06D3053B-DAAA-4462-9CF9-2E36C4650F95}" dt="2020-05-31T13:35:30.267" v="69" actId="13926"/>
          <ac:spMkLst>
            <pc:docMk/>
            <pc:sldMk cId="3736630678" sldId="256"/>
            <ac:spMk id="11" creationId="{7CD32A5F-EE51-4FBF-8C0C-A24C95ADC0DD}"/>
          </ac:spMkLst>
        </pc:spChg>
      </pc:sldChg>
      <pc:sldChg chg="modSp">
        <pc:chgData name="Kazuyoshi Uesaka" userId="aeaeab76-c689-4b76-9153-89f795eadfdb" providerId="ADAL" clId="{06D3053B-DAAA-4462-9CF9-2E36C4650F95}" dt="2020-05-31T13:37:48.982" v="172" actId="20577"/>
        <pc:sldMkLst>
          <pc:docMk/>
          <pc:sldMk cId="4160801174" sldId="258"/>
        </pc:sldMkLst>
        <pc:spChg chg="mod">
          <ac:chgData name="Kazuyoshi Uesaka" userId="aeaeab76-c689-4b76-9153-89f795eadfdb" providerId="ADAL" clId="{06D3053B-DAAA-4462-9CF9-2E36C4650F95}" dt="2020-05-31T13:37:48.982" v="172" actId="20577"/>
          <ac:spMkLst>
            <pc:docMk/>
            <pc:sldMk cId="4160801174" sldId="258"/>
            <ac:spMk id="2" creationId="{81DA1604-A96F-42CF-9093-EEE18BC1105D}"/>
          </ac:spMkLst>
        </pc:spChg>
        <pc:spChg chg="mod">
          <ac:chgData name="Kazuyoshi Uesaka" userId="aeaeab76-c689-4b76-9153-89f795eadfdb" providerId="ADAL" clId="{06D3053B-DAAA-4462-9CF9-2E36C4650F95}" dt="2020-05-31T13:37:37.791" v="154" actId="20577"/>
          <ac:spMkLst>
            <pc:docMk/>
            <pc:sldMk cId="4160801174" sldId="258"/>
            <ac:spMk id="3" creationId="{B5C1C82F-ECE1-4950-846D-ACA7AA0861EF}"/>
          </ac:spMkLst>
        </pc:spChg>
      </pc:sldChg>
      <pc:sldChg chg="modSp">
        <pc:chgData name="Kazuyoshi Uesaka" userId="aeaeab76-c689-4b76-9153-89f795eadfdb" providerId="ADAL" clId="{06D3053B-DAAA-4462-9CF9-2E36C4650F95}" dt="2020-05-31T13:48:30.459" v="832" actId="20577"/>
        <pc:sldMkLst>
          <pc:docMk/>
          <pc:sldMk cId="989294685" sldId="259"/>
        </pc:sldMkLst>
        <pc:spChg chg="mod">
          <ac:chgData name="Kazuyoshi Uesaka" userId="aeaeab76-c689-4b76-9153-89f795eadfdb" providerId="ADAL" clId="{06D3053B-DAAA-4462-9CF9-2E36C4650F95}" dt="2020-05-31T13:38:27.534" v="190" actId="20577"/>
          <ac:spMkLst>
            <pc:docMk/>
            <pc:sldMk cId="989294685" sldId="259"/>
            <ac:spMk id="2" creationId="{B00BDD0D-ACE5-4FD2-BFA9-DAE2D697ADE7}"/>
          </ac:spMkLst>
        </pc:spChg>
        <pc:spChg chg="mod">
          <ac:chgData name="Kazuyoshi Uesaka" userId="aeaeab76-c689-4b76-9153-89f795eadfdb" providerId="ADAL" clId="{06D3053B-DAAA-4462-9CF9-2E36C4650F95}" dt="2020-05-31T13:48:30.459" v="832" actId="20577"/>
          <ac:spMkLst>
            <pc:docMk/>
            <pc:sldMk cId="989294685" sldId="259"/>
            <ac:spMk id="3" creationId="{C6C69888-BA79-4100-B067-2E112CB436E0}"/>
          </ac:spMkLst>
        </pc:spChg>
      </pc:sldChg>
    </pc:docChg>
  </pc:docChgLst>
  <pc:docChgLst>
    <pc:chgData name="Kazuyoshi Uesaka" userId="aeaeab76-c689-4b76-9153-89f795eadfdb" providerId="ADAL" clId="{860E832B-CDA2-4A51-962F-115F3470A6BF}"/>
    <pc:docChg chg="undo custSel addSld modSld">
      <pc:chgData name="Kazuyoshi Uesaka" userId="aeaeab76-c689-4b76-9153-89f795eadfdb" providerId="ADAL" clId="{860E832B-CDA2-4A51-962F-115F3470A6BF}" dt="2021-02-01T04:10:10.661" v="416" actId="13926"/>
      <pc:docMkLst>
        <pc:docMk/>
      </pc:docMkLst>
      <pc:sldChg chg="modSp mod">
        <pc:chgData name="Kazuyoshi Uesaka" userId="aeaeab76-c689-4b76-9153-89f795eadfdb" providerId="ADAL" clId="{860E832B-CDA2-4A51-962F-115F3470A6BF}" dt="2021-02-01T04:10:10.661" v="416" actId="13926"/>
        <pc:sldMkLst>
          <pc:docMk/>
          <pc:sldMk cId="3736630678" sldId="256"/>
        </pc:sldMkLst>
        <pc:spChg chg="mod">
          <ac:chgData name="Kazuyoshi Uesaka" userId="aeaeab76-c689-4b76-9153-89f795eadfdb" providerId="ADAL" clId="{860E832B-CDA2-4A51-962F-115F3470A6BF}" dt="2021-01-30T08:51:18.639" v="0"/>
          <ac:spMkLst>
            <pc:docMk/>
            <pc:sldMk cId="3736630678" sldId="256"/>
            <ac:spMk id="5" creationId="{70FB8E17-49B5-4130-B2ED-446C2C17EC4E}"/>
          </ac:spMkLst>
        </pc:spChg>
        <pc:spChg chg="mod">
          <ac:chgData name="Kazuyoshi Uesaka" userId="aeaeab76-c689-4b76-9153-89f795eadfdb" providerId="ADAL" clId="{860E832B-CDA2-4A51-962F-115F3470A6BF}" dt="2021-01-30T08:52:33.935" v="40" actId="14100"/>
          <ac:spMkLst>
            <pc:docMk/>
            <pc:sldMk cId="3736630678" sldId="256"/>
            <ac:spMk id="10" creationId="{DBD841BA-86FD-4B7D-B5F2-8BDC3C162952}"/>
          </ac:spMkLst>
        </pc:spChg>
        <pc:spChg chg="mod">
          <ac:chgData name="Kazuyoshi Uesaka" userId="aeaeab76-c689-4b76-9153-89f795eadfdb" providerId="ADAL" clId="{860E832B-CDA2-4A51-962F-115F3470A6BF}" dt="2021-02-01T04:10:10.661" v="416" actId="13926"/>
          <ac:spMkLst>
            <pc:docMk/>
            <pc:sldMk cId="3736630678" sldId="256"/>
            <ac:spMk id="11" creationId="{7CD32A5F-EE51-4FBF-8C0C-A24C95ADC0DD}"/>
          </ac:spMkLst>
        </pc:spChg>
      </pc:sldChg>
      <pc:sldChg chg="modSp mod">
        <pc:chgData name="Kazuyoshi Uesaka" userId="aeaeab76-c689-4b76-9153-89f795eadfdb" providerId="ADAL" clId="{860E832B-CDA2-4A51-962F-115F3470A6BF}" dt="2021-01-30T08:59:11.829" v="374" actId="20577"/>
        <pc:sldMkLst>
          <pc:docMk/>
          <pc:sldMk cId="4160801174" sldId="258"/>
        </pc:sldMkLst>
        <pc:spChg chg="mod">
          <ac:chgData name="Kazuyoshi Uesaka" userId="aeaeab76-c689-4b76-9153-89f795eadfdb" providerId="ADAL" clId="{860E832B-CDA2-4A51-962F-115F3470A6BF}" dt="2021-01-30T08:56:12.146" v="306" actId="20577"/>
          <ac:spMkLst>
            <pc:docMk/>
            <pc:sldMk cId="4160801174" sldId="258"/>
            <ac:spMk id="2" creationId="{81DA1604-A96F-42CF-9093-EEE18BC1105D}"/>
          </ac:spMkLst>
        </pc:spChg>
        <pc:spChg chg="mod">
          <ac:chgData name="Kazuyoshi Uesaka" userId="aeaeab76-c689-4b76-9153-89f795eadfdb" providerId="ADAL" clId="{860E832B-CDA2-4A51-962F-115F3470A6BF}" dt="2021-01-30T08:59:11.829" v="374" actId="20577"/>
          <ac:spMkLst>
            <pc:docMk/>
            <pc:sldMk cId="4160801174" sldId="258"/>
            <ac:spMk id="3" creationId="{B5C1C82F-ECE1-4950-846D-ACA7AA0861EF}"/>
          </ac:spMkLst>
        </pc:spChg>
      </pc:sldChg>
      <pc:sldChg chg="modSp add mod">
        <pc:chgData name="Kazuyoshi Uesaka" userId="aeaeab76-c689-4b76-9153-89f795eadfdb" providerId="ADAL" clId="{860E832B-CDA2-4A51-962F-115F3470A6BF}" dt="2021-01-30T08:59:56.918" v="407" actId="27636"/>
        <pc:sldMkLst>
          <pc:docMk/>
          <pc:sldMk cId="4240982779" sldId="259"/>
        </pc:sldMkLst>
        <pc:spChg chg="mod">
          <ac:chgData name="Kazuyoshi Uesaka" userId="aeaeab76-c689-4b76-9153-89f795eadfdb" providerId="ADAL" clId="{860E832B-CDA2-4A51-962F-115F3470A6BF}" dt="2021-01-30T08:56:20.314" v="324" actId="20577"/>
          <ac:spMkLst>
            <pc:docMk/>
            <pc:sldMk cId="4240982779" sldId="259"/>
            <ac:spMk id="2" creationId="{81DA1604-A96F-42CF-9093-EEE18BC1105D}"/>
          </ac:spMkLst>
        </pc:spChg>
        <pc:spChg chg="mod">
          <ac:chgData name="Kazuyoshi Uesaka" userId="aeaeab76-c689-4b76-9153-89f795eadfdb" providerId="ADAL" clId="{860E832B-CDA2-4A51-962F-115F3470A6BF}" dt="2021-01-30T08:59:56.918" v="407" actId="27636"/>
          <ac:spMkLst>
            <pc:docMk/>
            <pc:sldMk cId="4240982779" sldId="259"/>
            <ac:spMk id="3" creationId="{B5C1C82F-ECE1-4950-846D-ACA7AA0861EF}"/>
          </ac:spMkLst>
        </pc:spChg>
      </pc:sldChg>
    </pc:docChg>
  </pc:docChgLst>
  <pc:docChgLst>
    <pc:chgData name="Kazuyoshi Uesaka" userId="aeaeab76-c689-4b76-9153-89f795eadfdb" providerId="ADAL" clId="{E9A4147A-389E-469D-9731-A0C5485AA604}"/>
    <pc:docChg chg="undo custSel modSld">
      <pc:chgData name="Kazuyoshi Uesaka" userId="aeaeab76-c689-4b76-9153-89f795eadfdb" providerId="ADAL" clId="{E9A4147A-389E-469D-9731-A0C5485AA604}" dt="2019-11-21T07:40:26.981" v="583" actId="13926"/>
      <pc:docMkLst>
        <pc:docMk/>
      </pc:docMkLst>
      <pc:sldChg chg="modSp">
        <pc:chgData name="Kazuyoshi Uesaka" userId="aeaeab76-c689-4b76-9153-89f795eadfdb" providerId="ADAL" clId="{E9A4147A-389E-469D-9731-A0C5485AA604}" dt="2019-11-21T01:36:12.002" v="574" actId="404"/>
        <pc:sldMkLst>
          <pc:docMk/>
          <pc:sldMk cId="3736630678" sldId="256"/>
        </pc:sldMkLst>
        <pc:spChg chg="mod">
          <ac:chgData name="Kazuyoshi Uesaka" userId="aeaeab76-c689-4b76-9153-89f795eadfdb" providerId="ADAL" clId="{E9A4147A-389E-469D-9731-A0C5485AA604}" dt="2019-11-21T01:36:12.002" v="574" actId="404"/>
          <ac:spMkLst>
            <pc:docMk/>
            <pc:sldMk cId="3736630678" sldId="256"/>
            <ac:spMk id="9" creationId="{B4A17EEB-B8C6-417B-A48E-9C0602CE4E4B}"/>
          </ac:spMkLst>
        </pc:spChg>
      </pc:sldChg>
      <pc:sldChg chg="modSp">
        <pc:chgData name="Kazuyoshi Uesaka" userId="aeaeab76-c689-4b76-9153-89f795eadfdb" providerId="ADAL" clId="{E9A4147A-389E-469D-9731-A0C5485AA604}" dt="2019-11-21T07:40:26.981" v="583" actId="13926"/>
        <pc:sldMkLst>
          <pc:docMk/>
          <pc:sldMk cId="4166845864" sldId="257"/>
        </pc:sldMkLst>
        <pc:spChg chg="mod">
          <ac:chgData name="Kazuyoshi Uesaka" userId="aeaeab76-c689-4b76-9153-89f795eadfdb" providerId="ADAL" clId="{E9A4147A-389E-469D-9731-A0C5485AA604}" dt="2019-11-21T07:40:26.981" v="583" actId="13926"/>
          <ac:spMkLst>
            <pc:docMk/>
            <pc:sldMk cId="4166845864" sldId="257"/>
            <ac:spMk id="3" creationId="{CB14521B-C7DC-4DCC-9EFF-9BB2596B2783}"/>
          </ac:spMkLst>
        </pc:spChg>
        <pc:picChg chg="mod">
          <ac:chgData name="Kazuyoshi Uesaka" userId="aeaeab76-c689-4b76-9153-89f795eadfdb" providerId="ADAL" clId="{E9A4147A-389E-469D-9731-A0C5485AA604}" dt="2019-11-21T01:36:23.868" v="575" actId="1076"/>
          <ac:picMkLst>
            <pc:docMk/>
            <pc:sldMk cId="4166845864" sldId="257"/>
            <ac:picMk id="4" creationId="{73430857-49CD-40A1-89D2-708A4F983D63}"/>
          </ac:picMkLst>
        </pc:picChg>
      </pc:sldChg>
    </pc:docChg>
  </pc:docChgLst>
  <pc:docChgLst>
    <pc:chgData name="Kazuyoshi Uesaka" userId="aeaeab76-c689-4b76-9153-89f795eadfdb" providerId="ADAL" clId="{3D7B2FD9-4003-4AE4-8E03-BFC8997585BC}"/>
    <pc:docChg chg="modSld">
      <pc:chgData name="Kazuyoshi Uesaka" userId="aeaeab76-c689-4b76-9153-89f795eadfdb" providerId="ADAL" clId="{3D7B2FD9-4003-4AE4-8E03-BFC8997585BC}" dt="2020-11-09T02:53:07.063" v="54" actId="20577"/>
      <pc:docMkLst>
        <pc:docMk/>
      </pc:docMkLst>
      <pc:sldChg chg="modSp">
        <pc:chgData name="Kazuyoshi Uesaka" userId="aeaeab76-c689-4b76-9153-89f795eadfdb" providerId="ADAL" clId="{3D7B2FD9-4003-4AE4-8E03-BFC8997585BC}" dt="2020-11-08T12:46:39.549" v="21" actId="13926"/>
        <pc:sldMkLst>
          <pc:docMk/>
          <pc:sldMk cId="3736630678" sldId="256"/>
        </pc:sldMkLst>
        <pc:spChg chg="mod">
          <ac:chgData name="Kazuyoshi Uesaka" userId="aeaeab76-c689-4b76-9153-89f795eadfdb" providerId="ADAL" clId="{3D7B2FD9-4003-4AE4-8E03-BFC8997585BC}" dt="2020-11-08T12:46:30.556" v="20" actId="20577"/>
          <ac:spMkLst>
            <pc:docMk/>
            <pc:sldMk cId="3736630678" sldId="256"/>
            <ac:spMk id="10" creationId="{DBD841BA-86FD-4B7D-B5F2-8BDC3C162952}"/>
          </ac:spMkLst>
        </pc:spChg>
        <pc:spChg chg="mod">
          <ac:chgData name="Kazuyoshi Uesaka" userId="aeaeab76-c689-4b76-9153-89f795eadfdb" providerId="ADAL" clId="{3D7B2FD9-4003-4AE4-8E03-BFC8997585BC}" dt="2020-11-08T12:46:39.549" v="21" actId="13926"/>
          <ac:spMkLst>
            <pc:docMk/>
            <pc:sldMk cId="3736630678" sldId="256"/>
            <ac:spMk id="11" creationId="{7CD32A5F-EE51-4FBF-8C0C-A24C95ADC0DD}"/>
          </ac:spMkLst>
        </pc:spChg>
      </pc:sldChg>
      <pc:sldChg chg="modSp">
        <pc:chgData name="Kazuyoshi Uesaka" userId="aeaeab76-c689-4b76-9153-89f795eadfdb" providerId="ADAL" clId="{3D7B2FD9-4003-4AE4-8E03-BFC8997585BC}" dt="2020-11-09T02:53:07.063" v="54" actId="20577"/>
        <pc:sldMkLst>
          <pc:docMk/>
          <pc:sldMk cId="4160801174" sldId="258"/>
        </pc:sldMkLst>
        <pc:spChg chg="mod">
          <ac:chgData name="Kazuyoshi Uesaka" userId="aeaeab76-c689-4b76-9153-89f795eadfdb" providerId="ADAL" clId="{3D7B2FD9-4003-4AE4-8E03-BFC8997585BC}" dt="2020-11-09T02:53:07.063" v="54" actId="20577"/>
          <ac:spMkLst>
            <pc:docMk/>
            <pc:sldMk cId="4160801174" sldId="258"/>
            <ac:spMk id="3" creationId="{B5C1C82F-ECE1-4950-846D-ACA7AA0861EF}"/>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72FD4-925F-4514-A76F-1FA82C3FBF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D2519E-E2E2-476A-B281-8C668CEDBB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20C64D-B5E0-42A4-8423-148BA9A2F92A}"/>
              </a:ext>
            </a:extLst>
          </p:cNvPr>
          <p:cNvSpPr>
            <a:spLocks noGrp="1"/>
          </p:cNvSpPr>
          <p:nvPr>
            <p:ph type="dt" sz="half" idx="10"/>
          </p:nvPr>
        </p:nvSpPr>
        <p:spPr/>
        <p:txBody>
          <a:bodyPr/>
          <a:lstStyle/>
          <a:p>
            <a:fld id="{28C9DA1B-7D9B-4C1C-B01D-831821F7F871}" type="datetimeFigureOut">
              <a:rPr lang="en-US" smtClean="0"/>
              <a:t>4/16/2021</a:t>
            </a:fld>
            <a:endParaRPr lang="en-US"/>
          </a:p>
        </p:txBody>
      </p:sp>
      <p:sp>
        <p:nvSpPr>
          <p:cNvPr id="5" name="Footer Placeholder 4">
            <a:extLst>
              <a:ext uri="{FF2B5EF4-FFF2-40B4-BE49-F238E27FC236}">
                <a16:creationId xmlns:a16="http://schemas.microsoft.com/office/drawing/2014/main" id="{B45E9C08-D6BB-4CC8-A798-AE4343E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FADB6-5AEC-4ECE-8A37-230536232CB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01376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6385-53D6-456A-BB92-5F514106B0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97982B-A8AB-43C3-9B7A-A40A89BEE9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694EC-A657-4E7F-BA5B-CF8B70B183E5}"/>
              </a:ext>
            </a:extLst>
          </p:cNvPr>
          <p:cNvSpPr>
            <a:spLocks noGrp="1"/>
          </p:cNvSpPr>
          <p:nvPr>
            <p:ph type="dt" sz="half" idx="10"/>
          </p:nvPr>
        </p:nvSpPr>
        <p:spPr/>
        <p:txBody>
          <a:bodyPr/>
          <a:lstStyle/>
          <a:p>
            <a:fld id="{28C9DA1B-7D9B-4C1C-B01D-831821F7F871}" type="datetimeFigureOut">
              <a:rPr lang="en-US" smtClean="0"/>
              <a:t>4/16/2021</a:t>
            </a:fld>
            <a:endParaRPr lang="en-US"/>
          </a:p>
        </p:txBody>
      </p:sp>
      <p:sp>
        <p:nvSpPr>
          <p:cNvPr id="5" name="Footer Placeholder 4">
            <a:extLst>
              <a:ext uri="{FF2B5EF4-FFF2-40B4-BE49-F238E27FC236}">
                <a16:creationId xmlns:a16="http://schemas.microsoft.com/office/drawing/2014/main" id="{F219972D-B62F-4973-AE6F-8CBA13A6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A0D4B1-995F-4A73-8F1F-69E9274608CB}"/>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637242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2895C8-2B0A-45C7-949D-BFC0D3227D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7B16C-30C6-4F6F-B400-CEE66C5078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3433C7-C91E-4BCF-B550-05C7E38A08B4}"/>
              </a:ext>
            </a:extLst>
          </p:cNvPr>
          <p:cNvSpPr>
            <a:spLocks noGrp="1"/>
          </p:cNvSpPr>
          <p:nvPr>
            <p:ph type="dt" sz="half" idx="10"/>
          </p:nvPr>
        </p:nvSpPr>
        <p:spPr/>
        <p:txBody>
          <a:bodyPr/>
          <a:lstStyle/>
          <a:p>
            <a:fld id="{28C9DA1B-7D9B-4C1C-B01D-831821F7F871}" type="datetimeFigureOut">
              <a:rPr lang="en-US" smtClean="0"/>
              <a:t>4/16/2021</a:t>
            </a:fld>
            <a:endParaRPr lang="en-US"/>
          </a:p>
        </p:txBody>
      </p:sp>
      <p:sp>
        <p:nvSpPr>
          <p:cNvPr id="5" name="Footer Placeholder 4">
            <a:extLst>
              <a:ext uri="{FF2B5EF4-FFF2-40B4-BE49-F238E27FC236}">
                <a16:creationId xmlns:a16="http://schemas.microsoft.com/office/drawing/2014/main" id="{145693C4-B161-49BD-A768-55744408C5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027878-5FEE-4F6D-B2D5-D71E6FDF839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71618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6F33B-73D2-4639-89D7-FC1890A429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EA0713-0439-4B85-8DDF-326B82BC78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D3555-4481-4C5A-B3C4-5A938EC9B76F}"/>
              </a:ext>
            </a:extLst>
          </p:cNvPr>
          <p:cNvSpPr>
            <a:spLocks noGrp="1"/>
          </p:cNvSpPr>
          <p:nvPr>
            <p:ph type="dt" sz="half" idx="10"/>
          </p:nvPr>
        </p:nvSpPr>
        <p:spPr/>
        <p:txBody>
          <a:bodyPr/>
          <a:lstStyle/>
          <a:p>
            <a:fld id="{28C9DA1B-7D9B-4C1C-B01D-831821F7F871}" type="datetimeFigureOut">
              <a:rPr lang="en-US" smtClean="0"/>
              <a:t>4/16/2021</a:t>
            </a:fld>
            <a:endParaRPr lang="en-US"/>
          </a:p>
        </p:txBody>
      </p:sp>
      <p:sp>
        <p:nvSpPr>
          <p:cNvPr id="5" name="Footer Placeholder 4">
            <a:extLst>
              <a:ext uri="{FF2B5EF4-FFF2-40B4-BE49-F238E27FC236}">
                <a16:creationId xmlns:a16="http://schemas.microsoft.com/office/drawing/2014/main" id="{54C91F13-F0C8-46B5-8284-39D9ACB7D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D07AF-DEA4-4B49-9CC3-4B55B9BB441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15880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9463E-E7C7-47AF-B5F4-C189E47EE4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45110C-3BB5-4381-88C4-0563A8E84B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BC31F6-D33C-4FD1-A57A-3EDE3078FED2}"/>
              </a:ext>
            </a:extLst>
          </p:cNvPr>
          <p:cNvSpPr>
            <a:spLocks noGrp="1"/>
          </p:cNvSpPr>
          <p:nvPr>
            <p:ph type="dt" sz="half" idx="10"/>
          </p:nvPr>
        </p:nvSpPr>
        <p:spPr/>
        <p:txBody>
          <a:bodyPr/>
          <a:lstStyle/>
          <a:p>
            <a:fld id="{28C9DA1B-7D9B-4C1C-B01D-831821F7F871}" type="datetimeFigureOut">
              <a:rPr lang="en-US" smtClean="0"/>
              <a:t>4/16/2021</a:t>
            </a:fld>
            <a:endParaRPr lang="en-US"/>
          </a:p>
        </p:txBody>
      </p:sp>
      <p:sp>
        <p:nvSpPr>
          <p:cNvPr id="5" name="Footer Placeholder 4">
            <a:extLst>
              <a:ext uri="{FF2B5EF4-FFF2-40B4-BE49-F238E27FC236}">
                <a16:creationId xmlns:a16="http://schemas.microsoft.com/office/drawing/2014/main" id="{424FC988-A646-4763-9AE1-C7F4FD81F7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530D36-1E8B-4E90-BC94-157F99504DA2}"/>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3441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A6ED-F4DF-4757-B01D-EF005BC0F6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8A644E-4DD3-42BF-92F2-2A8657BF78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05A1FC-FBC3-420A-9391-BB79CF81F7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1057E0-E326-4389-8E7C-45B05BDE9B0A}"/>
              </a:ext>
            </a:extLst>
          </p:cNvPr>
          <p:cNvSpPr>
            <a:spLocks noGrp="1"/>
          </p:cNvSpPr>
          <p:nvPr>
            <p:ph type="dt" sz="half" idx="10"/>
          </p:nvPr>
        </p:nvSpPr>
        <p:spPr/>
        <p:txBody>
          <a:bodyPr/>
          <a:lstStyle/>
          <a:p>
            <a:fld id="{28C9DA1B-7D9B-4C1C-B01D-831821F7F871}" type="datetimeFigureOut">
              <a:rPr lang="en-US" smtClean="0"/>
              <a:t>4/16/2021</a:t>
            </a:fld>
            <a:endParaRPr lang="en-US"/>
          </a:p>
        </p:txBody>
      </p:sp>
      <p:sp>
        <p:nvSpPr>
          <p:cNvPr id="6" name="Footer Placeholder 5">
            <a:extLst>
              <a:ext uri="{FF2B5EF4-FFF2-40B4-BE49-F238E27FC236}">
                <a16:creationId xmlns:a16="http://schemas.microsoft.com/office/drawing/2014/main" id="{0444D833-0E1F-4560-B29C-B014BE846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76B647-EFCF-4967-9D33-8B387369A02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00278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9250C-D0A4-41A9-ABED-2E37CAD347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D33DD5-D669-43A4-913A-2B55D975E4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0420A9-9D88-4A49-9E1C-216FAAC5C2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2ABD13-EF99-4BBF-AB7E-1D8030B0C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C9C5C2-B283-4D51-A26E-1BCE222A23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C5F753-ED85-44BE-BFCB-4C3E1093E6D8}"/>
              </a:ext>
            </a:extLst>
          </p:cNvPr>
          <p:cNvSpPr>
            <a:spLocks noGrp="1"/>
          </p:cNvSpPr>
          <p:nvPr>
            <p:ph type="dt" sz="half" idx="10"/>
          </p:nvPr>
        </p:nvSpPr>
        <p:spPr/>
        <p:txBody>
          <a:bodyPr/>
          <a:lstStyle/>
          <a:p>
            <a:fld id="{28C9DA1B-7D9B-4C1C-B01D-831821F7F871}" type="datetimeFigureOut">
              <a:rPr lang="en-US" smtClean="0"/>
              <a:t>4/16/2021</a:t>
            </a:fld>
            <a:endParaRPr lang="en-US"/>
          </a:p>
        </p:txBody>
      </p:sp>
      <p:sp>
        <p:nvSpPr>
          <p:cNvPr id="8" name="Footer Placeholder 7">
            <a:extLst>
              <a:ext uri="{FF2B5EF4-FFF2-40B4-BE49-F238E27FC236}">
                <a16:creationId xmlns:a16="http://schemas.microsoft.com/office/drawing/2014/main" id="{C42D603D-6E2F-47E0-AC81-3BE15FFC64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A388E3-53EC-443C-A0DD-9CAA9215107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29618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A4DB-4B76-4E9C-84C4-84F70D68B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3C76D5-1929-47D5-A9EA-C670F2286140}"/>
              </a:ext>
            </a:extLst>
          </p:cNvPr>
          <p:cNvSpPr>
            <a:spLocks noGrp="1"/>
          </p:cNvSpPr>
          <p:nvPr>
            <p:ph type="dt" sz="half" idx="10"/>
          </p:nvPr>
        </p:nvSpPr>
        <p:spPr/>
        <p:txBody>
          <a:bodyPr/>
          <a:lstStyle/>
          <a:p>
            <a:fld id="{28C9DA1B-7D9B-4C1C-B01D-831821F7F871}" type="datetimeFigureOut">
              <a:rPr lang="en-US" smtClean="0"/>
              <a:t>4/16/2021</a:t>
            </a:fld>
            <a:endParaRPr lang="en-US"/>
          </a:p>
        </p:txBody>
      </p:sp>
      <p:sp>
        <p:nvSpPr>
          <p:cNvPr id="4" name="Footer Placeholder 3">
            <a:extLst>
              <a:ext uri="{FF2B5EF4-FFF2-40B4-BE49-F238E27FC236}">
                <a16:creationId xmlns:a16="http://schemas.microsoft.com/office/drawing/2014/main" id="{8BFFE1E5-DD52-4EF6-BA7B-62E7F4E7D2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9E93B6-592C-4DEC-B684-B330DDD41231}"/>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694365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37B4A4-D4CF-4DCD-A279-6B192FE80B31}"/>
              </a:ext>
            </a:extLst>
          </p:cNvPr>
          <p:cNvSpPr>
            <a:spLocks noGrp="1"/>
          </p:cNvSpPr>
          <p:nvPr>
            <p:ph type="dt" sz="half" idx="10"/>
          </p:nvPr>
        </p:nvSpPr>
        <p:spPr/>
        <p:txBody>
          <a:bodyPr/>
          <a:lstStyle/>
          <a:p>
            <a:fld id="{28C9DA1B-7D9B-4C1C-B01D-831821F7F871}" type="datetimeFigureOut">
              <a:rPr lang="en-US" smtClean="0"/>
              <a:t>4/16/2021</a:t>
            </a:fld>
            <a:endParaRPr lang="en-US"/>
          </a:p>
        </p:txBody>
      </p:sp>
      <p:sp>
        <p:nvSpPr>
          <p:cNvPr id="3" name="Footer Placeholder 2">
            <a:extLst>
              <a:ext uri="{FF2B5EF4-FFF2-40B4-BE49-F238E27FC236}">
                <a16:creationId xmlns:a16="http://schemas.microsoft.com/office/drawing/2014/main" id="{0A95B565-8AB8-44D1-AF53-B2C1A205F8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477E0F-9143-4632-BAD4-184A8FCE9075}"/>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52255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CDB6A-73A1-429C-AF82-DEEDFEEA52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87AEDF-AB7E-4F25-A4BE-1C2067B559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4564FE-A1F3-4F87-9452-4A6B203911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4021AB-4294-463C-98EF-E76504DC1D34}"/>
              </a:ext>
            </a:extLst>
          </p:cNvPr>
          <p:cNvSpPr>
            <a:spLocks noGrp="1"/>
          </p:cNvSpPr>
          <p:nvPr>
            <p:ph type="dt" sz="half" idx="10"/>
          </p:nvPr>
        </p:nvSpPr>
        <p:spPr/>
        <p:txBody>
          <a:bodyPr/>
          <a:lstStyle/>
          <a:p>
            <a:fld id="{28C9DA1B-7D9B-4C1C-B01D-831821F7F871}" type="datetimeFigureOut">
              <a:rPr lang="en-US" smtClean="0"/>
              <a:t>4/16/2021</a:t>
            </a:fld>
            <a:endParaRPr lang="en-US"/>
          </a:p>
        </p:txBody>
      </p:sp>
      <p:sp>
        <p:nvSpPr>
          <p:cNvPr id="6" name="Footer Placeholder 5">
            <a:extLst>
              <a:ext uri="{FF2B5EF4-FFF2-40B4-BE49-F238E27FC236}">
                <a16:creationId xmlns:a16="http://schemas.microsoft.com/office/drawing/2014/main" id="{B6E0C0DB-7CCE-4FE5-B802-327F3E99F6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3278D-21B9-45B7-BB35-4E32B64907F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72537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3E5E4-69E4-4E10-BDC5-3399BC87D5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F860F-7D45-4A5F-8B9F-D886B26BE4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D1891E-0365-426E-B70E-C6BF45F13E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46A8AF-2642-4A4F-AE48-B9D5A9A69DDB}"/>
              </a:ext>
            </a:extLst>
          </p:cNvPr>
          <p:cNvSpPr>
            <a:spLocks noGrp="1"/>
          </p:cNvSpPr>
          <p:nvPr>
            <p:ph type="dt" sz="half" idx="10"/>
          </p:nvPr>
        </p:nvSpPr>
        <p:spPr/>
        <p:txBody>
          <a:bodyPr/>
          <a:lstStyle/>
          <a:p>
            <a:fld id="{28C9DA1B-7D9B-4C1C-B01D-831821F7F871}" type="datetimeFigureOut">
              <a:rPr lang="en-US" smtClean="0"/>
              <a:t>4/16/2021</a:t>
            </a:fld>
            <a:endParaRPr lang="en-US"/>
          </a:p>
        </p:txBody>
      </p:sp>
      <p:sp>
        <p:nvSpPr>
          <p:cNvPr id="6" name="Footer Placeholder 5">
            <a:extLst>
              <a:ext uri="{FF2B5EF4-FFF2-40B4-BE49-F238E27FC236}">
                <a16:creationId xmlns:a16="http://schemas.microsoft.com/office/drawing/2014/main" id="{BEE4ED20-058D-4CF2-9CDA-6D95BCED55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7673F6-3575-46F5-AA13-FB7B23E3B21D}"/>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17847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3567F5-EA88-453D-B513-1E5DEEFB68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584993-0526-4839-BC7D-41ABBDA5F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F80469-6228-4793-8963-185698ED32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9DA1B-7D9B-4C1C-B01D-831821F7F871}" type="datetimeFigureOut">
              <a:rPr lang="en-US" smtClean="0"/>
              <a:t>4/16/2021</a:t>
            </a:fld>
            <a:endParaRPr lang="en-US"/>
          </a:p>
        </p:txBody>
      </p:sp>
      <p:sp>
        <p:nvSpPr>
          <p:cNvPr id="5" name="Footer Placeholder 4">
            <a:extLst>
              <a:ext uri="{FF2B5EF4-FFF2-40B4-BE49-F238E27FC236}">
                <a16:creationId xmlns:a16="http://schemas.microsoft.com/office/drawing/2014/main" id="{03E21F58-0D31-4FB0-B544-CDAF0C0135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4C21A2-1844-4E96-B370-FCFC6EED23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7B8831-A382-4B89-B2F7-B9F16407B7B1}" type="slidenum">
              <a:rPr lang="en-US" smtClean="0"/>
              <a:t>‹#›</a:t>
            </a:fld>
            <a:endParaRPr lang="en-US"/>
          </a:p>
        </p:txBody>
      </p:sp>
    </p:spTree>
    <p:extLst>
      <p:ext uri="{BB962C8B-B14F-4D97-AF65-F5344CB8AC3E}">
        <p14:creationId xmlns:p14="http://schemas.microsoft.com/office/powerpoint/2010/main" val="3315586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FB8E17-49B5-4130-B2ED-446C2C17EC4E}"/>
              </a:ext>
            </a:extLst>
          </p:cNvPr>
          <p:cNvSpPr>
            <a:spLocks noGrp="1"/>
          </p:cNvSpPr>
          <p:nvPr>
            <p:ph type="ctrTitle"/>
          </p:nvPr>
        </p:nvSpPr>
        <p:spPr>
          <a:xfrm>
            <a:off x="1524000" y="2008772"/>
            <a:ext cx="9144000" cy="2387600"/>
          </a:xfrm>
        </p:spPr>
        <p:txBody>
          <a:bodyPr>
            <a:normAutofit fontScale="90000"/>
          </a:bodyPr>
          <a:lstStyle/>
          <a:p>
            <a:r>
              <a:rPr lang="en-US" dirty="0"/>
              <a:t>WF on CQI reporting requirements for inter-cell interference MMSE-IRC</a:t>
            </a:r>
          </a:p>
        </p:txBody>
      </p:sp>
      <p:sp>
        <p:nvSpPr>
          <p:cNvPr id="9" name="Subtitle 8">
            <a:extLst>
              <a:ext uri="{FF2B5EF4-FFF2-40B4-BE49-F238E27FC236}">
                <a16:creationId xmlns:a16="http://schemas.microsoft.com/office/drawing/2014/main" id="{B4A17EEB-B8C6-417B-A48E-9C0602CE4E4B}"/>
              </a:ext>
            </a:extLst>
          </p:cNvPr>
          <p:cNvSpPr>
            <a:spLocks noGrp="1"/>
          </p:cNvSpPr>
          <p:nvPr>
            <p:ph type="subTitle" idx="1"/>
          </p:nvPr>
        </p:nvSpPr>
        <p:spPr>
          <a:xfrm>
            <a:off x="1524000" y="4488447"/>
            <a:ext cx="9144000" cy="1655762"/>
          </a:xfrm>
        </p:spPr>
        <p:txBody>
          <a:bodyPr>
            <a:normAutofit/>
          </a:bodyPr>
          <a:lstStyle/>
          <a:p>
            <a:r>
              <a:rPr lang="en-US" sz="3600" dirty="0"/>
              <a:t>Ericsson</a:t>
            </a:r>
          </a:p>
        </p:txBody>
      </p:sp>
      <p:sp>
        <p:nvSpPr>
          <p:cNvPr id="10" name="TextBox 9">
            <a:extLst>
              <a:ext uri="{FF2B5EF4-FFF2-40B4-BE49-F238E27FC236}">
                <a16:creationId xmlns:a16="http://schemas.microsoft.com/office/drawing/2014/main" id="{DBD841BA-86FD-4B7D-B5F2-8BDC3C162952}"/>
              </a:ext>
            </a:extLst>
          </p:cNvPr>
          <p:cNvSpPr txBox="1"/>
          <p:nvPr/>
        </p:nvSpPr>
        <p:spPr>
          <a:xfrm>
            <a:off x="443752" y="215153"/>
            <a:ext cx="5566904" cy="1323439"/>
          </a:xfrm>
          <a:prstGeom prst="rect">
            <a:avLst/>
          </a:prstGeom>
          <a:noFill/>
        </p:spPr>
        <p:txBody>
          <a:bodyPr wrap="square" rtlCol="0">
            <a:spAutoFit/>
          </a:bodyPr>
          <a:lstStyle/>
          <a:p>
            <a:r>
              <a:rPr lang="en-US" sz="2000" dirty="0"/>
              <a:t>3GPP TSG-RAN WG4 Meeting #98-bis-e</a:t>
            </a:r>
          </a:p>
          <a:p>
            <a:r>
              <a:rPr lang="en-US" sz="2000" dirty="0"/>
              <a:t>Electronic meeting, 12 – 20 </a:t>
            </a:r>
            <a:r>
              <a:rPr lang="en-US" altLang="ja-JP" sz="2000" dirty="0"/>
              <a:t>April</a:t>
            </a:r>
            <a:r>
              <a:rPr lang="en-US" sz="2000" dirty="0"/>
              <a:t> 2021</a:t>
            </a:r>
          </a:p>
          <a:p>
            <a:r>
              <a:rPr lang="en-US" sz="2000" dirty="0"/>
              <a:t>Agenda item: </a:t>
            </a:r>
            <a:r>
              <a:rPr lang="en-GB" sz="2000" dirty="0"/>
              <a:t>8.14.1</a:t>
            </a:r>
            <a:endParaRPr lang="en-US" sz="2000" dirty="0"/>
          </a:p>
          <a:p>
            <a:r>
              <a:rPr lang="en-US" sz="2000" dirty="0"/>
              <a:t>Document for: Approval</a:t>
            </a:r>
          </a:p>
        </p:txBody>
      </p:sp>
      <p:sp>
        <p:nvSpPr>
          <p:cNvPr id="11" name="TextBox 10">
            <a:extLst>
              <a:ext uri="{FF2B5EF4-FFF2-40B4-BE49-F238E27FC236}">
                <a16:creationId xmlns:a16="http://schemas.microsoft.com/office/drawing/2014/main" id="{7CD32A5F-EE51-4FBF-8C0C-A24C95ADC0DD}"/>
              </a:ext>
            </a:extLst>
          </p:cNvPr>
          <p:cNvSpPr txBox="1"/>
          <p:nvPr/>
        </p:nvSpPr>
        <p:spPr>
          <a:xfrm>
            <a:off x="9708776" y="215152"/>
            <a:ext cx="1873623" cy="400110"/>
          </a:xfrm>
          <a:prstGeom prst="rect">
            <a:avLst/>
          </a:prstGeom>
          <a:noFill/>
        </p:spPr>
        <p:txBody>
          <a:bodyPr wrap="square" rtlCol="0">
            <a:spAutoFit/>
          </a:bodyPr>
          <a:lstStyle/>
          <a:p>
            <a:r>
              <a:rPr lang="en-US" sz="2000" dirty="0"/>
              <a:t>R4-2106117</a:t>
            </a:r>
          </a:p>
        </p:txBody>
      </p:sp>
    </p:spTree>
    <p:extLst>
      <p:ext uri="{BB962C8B-B14F-4D97-AF65-F5344CB8AC3E}">
        <p14:creationId xmlns:p14="http://schemas.microsoft.com/office/powerpoint/2010/main" val="3736630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B230B-9485-4DF6-83D9-24A85C38A407}"/>
              </a:ext>
            </a:extLst>
          </p:cNvPr>
          <p:cNvSpPr>
            <a:spLocks noGrp="1"/>
          </p:cNvSpPr>
          <p:nvPr>
            <p:ph type="title"/>
          </p:nvPr>
        </p:nvSpPr>
        <p:spPr/>
        <p:txBody>
          <a:bodyPr/>
          <a:lstStyle/>
          <a:p>
            <a:r>
              <a:rPr lang="en-US" dirty="0"/>
              <a:t>Open Issues</a:t>
            </a:r>
          </a:p>
        </p:txBody>
      </p:sp>
      <p:sp>
        <p:nvSpPr>
          <p:cNvPr id="3" name="Content Placeholder 2">
            <a:extLst>
              <a:ext uri="{FF2B5EF4-FFF2-40B4-BE49-F238E27FC236}">
                <a16:creationId xmlns:a16="http://schemas.microsoft.com/office/drawing/2014/main" id="{8E1C38B7-765C-4130-B1AE-A58F0328D13F}"/>
              </a:ext>
            </a:extLst>
          </p:cNvPr>
          <p:cNvSpPr>
            <a:spLocks noGrp="1"/>
          </p:cNvSpPr>
          <p:nvPr>
            <p:ph idx="1"/>
          </p:nvPr>
        </p:nvSpPr>
        <p:spPr/>
        <p:txBody>
          <a:bodyPr/>
          <a:lstStyle/>
          <a:p>
            <a:pPr marL="0" indent="0">
              <a:buNone/>
            </a:pPr>
            <a:r>
              <a:rPr lang="en-GB" b="1" u="sng" dirty="0"/>
              <a:t>Issue 1: Whether to define CQI reporting requirements with inter-cell interference scenario </a:t>
            </a:r>
          </a:p>
          <a:p>
            <a:r>
              <a:rPr lang="en-US" dirty="0"/>
              <a:t>Option 1: Yes</a:t>
            </a:r>
          </a:p>
          <a:p>
            <a:r>
              <a:rPr lang="en-US" dirty="0"/>
              <a:t>Option 2: Need further discussion</a:t>
            </a:r>
          </a:p>
          <a:p>
            <a:pPr marL="0" indent="0">
              <a:buNone/>
            </a:pPr>
            <a:endParaRPr lang="en-US" dirty="0"/>
          </a:p>
        </p:txBody>
      </p:sp>
    </p:spTree>
    <p:extLst>
      <p:ext uri="{BB962C8B-B14F-4D97-AF65-F5344CB8AC3E}">
        <p14:creationId xmlns:p14="http://schemas.microsoft.com/office/powerpoint/2010/main" val="2110383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6A56E-852B-4731-832E-AC8FA9088F39}"/>
              </a:ext>
            </a:extLst>
          </p:cNvPr>
          <p:cNvSpPr>
            <a:spLocks noGrp="1"/>
          </p:cNvSpPr>
          <p:nvPr>
            <p:ph type="title"/>
          </p:nvPr>
        </p:nvSpPr>
        <p:spPr/>
        <p:txBody>
          <a:bodyPr/>
          <a:lstStyle/>
          <a:p>
            <a:r>
              <a:rPr lang="en-US" dirty="0"/>
              <a:t>Open Issues (If Issue 1 is agreed)</a:t>
            </a:r>
          </a:p>
        </p:txBody>
      </p:sp>
      <p:sp>
        <p:nvSpPr>
          <p:cNvPr id="3" name="Content Placeholder 2">
            <a:extLst>
              <a:ext uri="{FF2B5EF4-FFF2-40B4-BE49-F238E27FC236}">
                <a16:creationId xmlns:a16="http://schemas.microsoft.com/office/drawing/2014/main" id="{2535E45D-5F10-40B6-AA36-298E78A440B5}"/>
              </a:ext>
            </a:extLst>
          </p:cNvPr>
          <p:cNvSpPr>
            <a:spLocks noGrp="1"/>
          </p:cNvSpPr>
          <p:nvPr>
            <p:ph idx="1"/>
          </p:nvPr>
        </p:nvSpPr>
        <p:spPr/>
        <p:txBody>
          <a:bodyPr>
            <a:normAutofit fontScale="92500" lnSpcReduction="10000"/>
          </a:bodyPr>
          <a:lstStyle/>
          <a:p>
            <a:pPr marL="0" indent="0">
              <a:buNone/>
            </a:pPr>
            <a:r>
              <a:rPr lang="en-GB" b="1" u="sng" dirty="0"/>
              <a:t>Issue 2: Interference covariance estimation granularity for CQI reporting </a:t>
            </a:r>
          </a:p>
          <a:p>
            <a:r>
              <a:rPr lang="en-US" dirty="0"/>
              <a:t>Option 1: the interference covariance can be estimated and averaged among multiple PRBs, and the exact PRB number for interference covariance averaging needs further discussion</a:t>
            </a:r>
          </a:p>
          <a:p>
            <a:r>
              <a:rPr lang="en-US" dirty="0"/>
              <a:t>Option 2: Up to UE implementation</a:t>
            </a:r>
          </a:p>
          <a:p>
            <a:endParaRPr lang="en-US" dirty="0"/>
          </a:p>
          <a:p>
            <a:r>
              <a:rPr lang="en-US" dirty="0"/>
              <a:t>For information:</a:t>
            </a:r>
            <a:r>
              <a:rPr lang="en-GB" dirty="0"/>
              <a:t> if we follow the agreements in UE demodulation requirements, </a:t>
            </a:r>
            <a:r>
              <a:rPr lang="en-US" dirty="0"/>
              <a:t>interference covariance estimation granularity up to UE implementation</a:t>
            </a:r>
            <a:endParaRPr lang="en-GB" dirty="0"/>
          </a:p>
          <a:p>
            <a:pPr lvl="1"/>
            <a:r>
              <a:rPr lang="en-US" sz="2800" dirty="0"/>
              <a:t>Interested companies can further check the results for per PRB bundle size or per PRB and per slot basis</a:t>
            </a:r>
          </a:p>
          <a:p>
            <a:pPr lvl="1"/>
            <a:endParaRPr lang="en-US" sz="2800" dirty="0"/>
          </a:p>
          <a:p>
            <a:pPr marL="0" indent="0">
              <a:buNone/>
            </a:pPr>
            <a:endParaRPr lang="en-US" dirty="0"/>
          </a:p>
        </p:txBody>
      </p:sp>
    </p:spTree>
    <p:extLst>
      <p:ext uri="{BB962C8B-B14F-4D97-AF65-F5344CB8AC3E}">
        <p14:creationId xmlns:p14="http://schemas.microsoft.com/office/powerpoint/2010/main" val="3057715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1973D-9F53-487E-8E0F-DFED1E5AAB0A}"/>
              </a:ext>
            </a:extLst>
          </p:cNvPr>
          <p:cNvSpPr>
            <a:spLocks noGrp="1"/>
          </p:cNvSpPr>
          <p:nvPr>
            <p:ph type="title"/>
          </p:nvPr>
        </p:nvSpPr>
        <p:spPr/>
        <p:txBody>
          <a:bodyPr/>
          <a:lstStyle/>
          <a:p>
            <a:r>
              <a:rPr lang="en-US" dirty="0"/>
              <a:t>Open Issues (If Issue 1 is agreed)</a:t>
            </a:r>
          </a:p>
        </p:txBody>
      </p:sp>
      <p:sp>
        <p:nvSpPr>
          <p:cNvPr id="3" name="Content Placeholder 2">
            <a:extLst>
              <a:ext uri="{FF2B5EF4-FFF2-40B4-BE49-F238E27FC236}">
                <a16:creationId xmlns:a16="http://schemas.microsoft.com/office/drawing/2014/main" id="{C4CF4A8E-63F0-4715-AA09-F530C07E0E74}"/>
              </a:ext>
            </a:extLst>
          </p:cNvPr>
          <p:cNvSpPr>
            <a:spLocks noGrp="1"/>
          </p:cNvSpPr>
          <p:nvPr>
            <p:ph idx="1"/>
          </p:nvPr>
        </p:nvSpPr>
        <p:spPr/>
        <p:txBody>
          <a:bodyPr/>
          <a:lstStyle/>
          <a:p>
            <a:pPr marL="0" indent="0">
              <a:buNone/>
            </a:pPr>
            <a:r>
              <a:rPr lang="en-GB" b="1" u="sng" dirty="0"/>
              <a:t>Issue 3: Interference model for CQI reporting</a:t>
            </a:r>
          </a:p>
          <a:p>
            <a:r>
              <a:rPr lang="en-US" dirty="0"/>
              <a:t>Option 1: As the starting point, model one inter-cell interferer with DIP of -0.41dB and static propagation condition</a:t>
            </a:r>
          </a:p>
          <a:p>
            <a:r>
              <a:rPr lang="en-US" dirty="0"/>
              <a:t>Option 2: Align with assumptions for demodulation requirements</a:t>
            </a:r>
          </a:p>
          <a:p>
            <a:endParaRPr lang="en-US" dirty="0"/>
          </a:p>
        </p:txBody>
      </p:sp>
    </p:spTree>
    <p:extLst>
      <p:ext uri="{BB962C8B-B14F-4D97-AF65-F5344CB8AC3E}">
        <p14:creationId xmlns:p14="http://schemas.microsoft.com/office/powerpoint/2010/main" val="1368150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593B1-872A-4931-83AB-DCA6309113C3}"/>
              </a:ext>
            </a:extLst>
          </p:cNvPr>
          <p:cNvSpPr>
            <a:spLocks noGrp="1"/>
          </p:cNvSpPr>
          <p:nvPr>
            <p:ph type="title"/>
          </p:nvPr>
        </p:nvSpPr>
        <p:spPr/>
        <p:txBody>
          <a:bodyPr/>
          <a:lstStyle/>
          <a:p>
            <a:r>
              <a:rPr lang="en-US" dirty="0"/>
              <a:t>Open Issues (If Issue 1 is agreed)</a:t>
            </a:r>
          </a:p>
        </p:txBody>
      </p:sp>
      <p:sp>
        <p:nvSpPr>
          <p:cNvPr id="3" name="Content Placeholder 2">
            <a:extLst>
              <a:ext uri="{FF2B5EF4-FFF2-40B4-BE49-F238E27FC236}">
                <a16:creationId xmlns:a16="http://schemas.microsoft.com/office/drawing/2014/main" id="{6E2AC33B-7BFA-4827-865A-5AACBCF3F8FA}"/>
              </a:ext>
            </a:extLst>
          </p:cNvPr>
          <p:cNvSpPr>
            <a:spLocks noGrp="1"/>
          </p:cNvSpPr>
          <p:nvPr>
            <p:ph idx="1"/>
          </p:nvPr>
        </p:nvSpPr>
        <p:spPr/>
        <p:txBody>
          <a:bodyPr>
            <a:normAutofit fontScale="92500"/>
          </a:bodyPr>
          <a:lstStyle/>
          <a:p>
            <a:pPr marL="0" indent="0">
              <a:buNone/>
            </a:pPr>
            <a:r>
              <a:rPr lang="en-GB" b="1" u="sng" dirty="0"/>
              <a:t>Issue 4: Test metric for CQI reporting</a:t>
            </a:r>
          </a:p>
          <a:p>
            <a:r>
              <a:rPr lang="en-GB" dirty="0"/>
              <a:t>Option 1: Reuse the LTE test metric as a starting point, which includes:</a:t>
            </a:r>
          </a:p>
          <a:p>
            <a:pPr lvl="1"/>
            <a:r>
              <a:rPr lang="en-US" dirty="0"/>
              <a:t>1) the relative increase of the throughput obtained when the transport format is that indicated by the reported CQI subject to an interference model compared to the case with a white Gaussian noise model, and</a:t>
            </a:r>
          </a:p>
          <a:p>
            <a:pPr lvl="1"/>
            <a:r>
              <a:rPr lang="en-US" dirty="0"/>
              <a:t>2) when transmitting the transport format indicated by each reported wideband CQI index subject to an interference source with specified DIP, the average BLER for the indicated transport formats shall be greater than or equal to 2%.</a:t>
            </a:r>
          </a:p>
          <a:p>
            <a:r>
              <a:rPr lang="en-US" dirty="0"/>
              <a:t>Option 2: Need further discussion</a:t>
            </a:r>
          </a:p>
          <a:p>
            <a:pPr lvl="1"/>
            <a:r>
              <a:rPr lang="en-US" dirty="0"/>
              <a:t>For static condition, test metric 2) in Option 1 may not work. In LTE, these requirements were defined for fading conditions where this may make more sense.</a:t>
            </a:r>
          </a:p>
          <a:p>
            <a:endParaRPr lang="en-US" dirty="0"/>
          </a:p>
          <a:p>
            <a:endParaRPr lang="en-US" dirty="0"/>
          </a:p>
        </p:txBody>
      </p:sp>
    </p:spTree>
    <p:extLst>
      <p:ext uri="{BB962C8B-B14F-4D97-AF65-F5344CB8AC3E}">
        <p14:creationId xmlns:p14="http://schemas.microsoft.com/office/powerpoint/2010/main" val="36784897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9667AA0-13F4-4CD1-8051-0CA43CD33D5D}">
  <ds:schemaRefs>
    <ds:schemaRef ds:uri="http://schemas.microsoft.com/sharepoint/v3/contenttype/forms"/>
  </ds:schemaRefs>
</ds:datastoreItem>
</file>

<file path=customXml/itemProps2.xml><?xml version="1.0" encoding="utf-8"?>
<ds:datastoreItem xmlns:ds="http://schemas.openxmlformats.org/officeDocument/2006/customXml" ds:itemID="{C990FF6C-7244-40AE-AA7A-4BE4CD740A1E}">
  <ds:schemaRefs>
    <ds:schemaRef ds:uri="http://schemas.microsoft.com/office/2006/metadata/properties"/>
    <ds:schemaRef ds:uri="http://schemas.microsoft.com/office/infopath/2007/PartnerControls"/>
    <ds:schemaRef ds:uri="http://schemas.microsoft.com/sharepoint/v3"/>
    <ds:schemaRef ds:uri="2f282d3b-eb4a-4b09-b61f-b9593442e286"/>
  </ds:schemaRefs>
</ds:datastoreItem>
</file>

<file path=customXml/itemProps3.xml><?xml version="1.0" encoding="utf-8"?>
<ds:datastoreItem xmlns:ds="http://schemas.openxmlformats.org/officeDocument/2006/customXml" ds:itemID="{1074DEB2-A696-4DAB-970D-5C0C0E19F4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529</TotalTime>
  <Words>346</Words>
  <Application>Microsoft Office PowerPoint</Application>
  <PresentationFormat>Widescreen</PresentationFormat>
  <Paragraphs>29</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CQI reporting requirements for inter-cell interference MMSE-IRC</vt:lpstr>
      <vt:lpstr>Open Issues</vt:lpstr>
      <vt:lpstr>Open Issues (If Issue 1 is agreed)</vt:lpstr>
      <vt:lpstr>Open Issues (If Issue 1 is agreed)</vt:lpstr>
      <vt:lpstr>Open Issues (If Issue 1 is agreed)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UE/BS demodulation on NR 47GHz band</dc:title>
  <dc:creator/>
  <cp:lastModifiedBy>Zhixun Tang</cp:lastModifiedBy>
  <cp:revision>33</cp:revision>
  <dcterms:created xsi:type="dcterms:W3CDTF">2021-04-14T07:19:52Z</dcterms:created>
  <dcterms:modified xsi:type="dcterms:W3CDTF">2021-04-16T09:37:02Z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ies>
</file>