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59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82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2D9F3-F335-4350-BAF3-E20119B5F6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2B6EE-E8AF-480A-87DF-DAB69FA482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2D9F3-F335-4350-BAF3-E20119B5F6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2B6EE-E8AF-480A-87DF-DAB69FA482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2D9F3-F335-4350-BAF3-E20119B5F6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2B6EE-E8AF-480A-87DF-DAB69FA482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2D9F3-F335-4350-BAF3-E20119B5F6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2B6EE-E8AF-480A-87DF-DAB69FA482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2D9F3-F335-4350-BAF3-E20119B5F6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2B6EE-E8AF-480A-87DF-DAB69FA482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2D9F3-F335-4350-BAF3-E20119B5F6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2B6EE-E8AF-480A-87DF-DAB69FA482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2D9F3-F335-4350-BAF3-E20119B5F6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2B6EE-E8AF-480A-87DF-DAB69FA482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2D9F3-F335-4350-BAF3-E20119B5F6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2B6EE-E8AF-480A-87DF-DAB69FA482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2D9F3-F335-4350-BAF3-E20119B5F6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2B6EE-E8AF-480A-87DF-DAB69FA482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2D9F3-F335-4350-BAF3-E20119B5F6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2B6EE-E8AF-480A-87DF-DAB69FA482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2D9F3-F335-4350-BAF3-E20119B5F6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2B6EE-E8AF-480A-87DF-DAB69FA482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02D9F3-F335-4350-BAF3-E20119B5F6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2B6EE-E8AF-480A-87DF-DAB69FA4825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11706" y="1939777"/>
            <a:ext cx="10853225" cy="2387600"/>
          </a:xfrm>
        </p:spPr>
        <p:txBody>
          <a:bodyPr>
            <a:normAutofit/>
          </a:bodyPr>
          <a:lstStyle/>
          <a:p>
            <a:r>
              <a:rPr lang="en-US" altLang="zh-TW" dirty="0"/>
              <a:t>WF on </a:t>
            </a:r>
            <a:r>
              <a:rPr lang="en-US" altLang="zh-CN" dirty="0" smtClean="0"/>
              <a:t>initial agreements on simulation results</a:t>
            </a:r>
            <a:br>
              <a:rPr lang="en-US" altLang="zh-CN" sz="5300" dirty="0"/>
            </a:br>
            <a:r>
              <a:rPr lang="en-US" altLang="zh-TW" sz="4000" dirty="0" smtClean="0"/>
              <a:t>China Unicom</a:t>
            </a:r>
            <a:endParaRPr lang="zh-CN" altLang="en-US" sz="5400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34694" y="114658"/>
            <a:ext cx="12007251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dirty="0"/>
              <a:t>3GPP TSG-RAN WG4 Meeting #</a:t>
            </a:r>
            <a:r>
              <a:rPr lang="en-US" altLang="zh-CN" sz="2400" b="1" dirty="0" smtClean="0"/>
              <a:t>98-bis-e</a:t>
            </a:r>
            <a:r>
              <a:rPr lang="en-GB" altLang="zh-CN" sz="2400" b="1" dirty="0"/>
              <a:t>	                                            </a:t>
            </a:r>
            <a:r>
              <a:rPr lang="en-GB" altLang="zh-CN" sz="2400" b="1" dirty="0" smtClean="0"/>
              <a:t>R4-210</a:t>
            </a:r>
            <a:r>
              <a:rPr lang="en-US" altLang="en-GB" sz="2400" b="1" dirty="0" smtClean="0"/>
              <a:t>5425</a:t>
            </a:r>
            <a:endParaRPr lang="en-GB" altLang="zh-CN" sz="2400" b="1" dirty="0"/>
          </a:p>
          <a:p>
            <a:r>
              <a:rPr lang="en-US" altLang="zh-TW" sz="2400" b="1" dirty="0"/>
              <a:t>Electronic Meeting, </a:t>
            </a:r>
            <a:r>
              <a:rPr lang="en-US" altLang="zh-TW" sz="2400" b="1" dirty="0" smtClean="0"/>
              <a:t>Apr. 12 – Apr. 20, 2021</a:t>
            </a:r>
            <a:endParaRPr lang="zh-TW" altLang="zh-TW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Dynamic System level simulation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zh-CN" sz="2400" dirty="0" smtClean="0"/>
              <a:t>Observations:</a:t>
            </a:r>
            <a:endParaRPr lang="en-US" altLang="zh-CN" sz="2400" dirty="0" smtClean="0"/>
          </a:p>
          <a:p>
            <a:pPr lvl="1"/>
            <a:r>
              <a:rPr lang="en-US" altLang="zh-CN" sz="1800" dirty="0" smtClean="0"/>
              <a:t>According to the simulation results submitted in RAN4-98-bis meeting, performance gain is verified under following assumptions:</a:t>
            </a:r>
            <a:endParaRPr lang="en-US" altLang="zh-CN" sz="1800" dirty="0" smtClean="0"/>
          </a:p>
          <a:p>
            <a:pPr lvl="2"/>
            <a:r>
              <a:rPr lang="en-US" altLang="zh-CN" sz="1600" dirty="0"/>
              <a:t>P0 = -60, alpha = </a:t>
            </a:r>
            <a:r>
              <a:rPr lang="en-US" altLang="zh-CN" sz="1600" dirty="0" smtClean="0"/>
              <a:t>0.6;</a:t>
            </a:r>
            <a:endParaRPr lang="en-US" altLang="zh-CN" sz="1600" dirty="0" smtClean="0"/>
          </a:p>
          <a:p>
            <a:pPr lvl="2"/>
            <a:r>
              <a:rPr lang="en-US" altLang="zh-CN" sz="1600" dirty="0"/>
              <a:t>P0 = -60, alpha = </a:t>
            </a:r>
            <a:r>
              <a:rPr lang="en-US" altLang="zh-CN" sz="1600" dirty="0" smtClean="0"/>
              <a:t>0.8</a:t>
            </a:r>
            <a:r>
              <a:rPr lang="en-GB" altLang="zh-CN" sz="1600" dirty="0"/>
              <a:t>;</a:t>
            </a:r>
            <a:endParaRPr lang="en-GB" altLang="zh-CN" sz="1600" dirty="0" smtClean="0"/>
          </a:p>
          <a:p>
            <a:pPr lvl="2"/>
            <a:r>
              <a:rPr lang="en-US" altLang="zh-CN" sz="1600" dirty="0"/>
              <a:t>P0 = -76, alpha = </a:t>
            </a:r>
            <a:r>
              <a:rPr lang="en-US" altLang="zh-CN" sz="1600" dirty="0" smtClean="0"/>
              <a:t>0.8, under BS 4R UE 2T, BS 32R UE 1T and BS 32R UE 2T.</a:t>
            </a:r>
            <a:endParaRPr lang="en-US" altLang="zh-CN" sz="1600" dirty="0"/>
          </a:p>
          <a:p>
            <a:endParaRPr lang="en-US" altLang="zh-CN" sz="2400" dirty="0" smtClean="0"/>
          </a:p>
          <a:p>
            <a:r>
              <a:rPr lang="en-US" altLang="zh-CN" sz="2400" dirty="0" smtClean="0"/>
              <a:t>Agreements:</a:t>
            </a:r>
            <a:endParaRPr lang="en-US" altLang="zh-CN" sz="2400" dirty="0" smtClean="0"/>
          </a:p>
          <a:p>
            <a:pPr lvl="1"/>
            <a:r>
              <a:rPr lang="en-US" altLang="zh-CN" sz="1800" dirty="0" smtClean="0"/>
              <a:t>There is positive performance gain under most of assumptions.</a:t>
            </a:r>
            <a:endParaRPr lang="en-US" altLang="zh-CN" sz="1800" dirty="0" smtClean="0"/>
          </a:p>
          <a:p>
            <a:endParaRPr lang="en-US" altLang="zh-CN" sz="2400" dirty="0" smtClean="0"/>
          </a:p>
          <a:p>
            <a:r>
              <a:rPr lang="en-US" altLang="zh-CN" sz="2400" dirty="0" smtClean="0"/>
              <a:t>WF:</a:t>
            </a:r>
            <a:endParaRPr lang="en-US" altLang="zh-CN" sz="2400" dirty="0"/>
          </a:p>
          <a:p>
            <a:pPr lvl="1"/>
            <a:r>
              <a:rPr lang="en-US" altLang="zh-CN" sz="1800" dirty="0" smtClean="0"/>
              <a:t>Results for P0 </a:t>
            </a:r>
            <a:r>
              <a:rPr lang="en-US" altLang="zh-CN" sz="1800" dirty="0"/>
              <a:t>= -76, alpha = </a:t>
            </a:r>
            <a:r>
              <a:rPr lang="en-US" altLang="zh-CN" sz="1800" dirty="0" smtClean="0"/>
              <a:t>0.8 under BS 4R UE 1T and </a:t>
            </a:r>
            <a:r>
              <a:rPr lang="en-US" altLang="zh-CN" sz="1800" dirty="0"/>
              <a:t>P0 = -76, alpha = </a:t>
            </a:r>
            <a:r>
              <a:rPr lang="en-US" altLang="zh-CN" sz="1800" dirty="0" smtClean="0"/>
              <a:t>0.6 needs further evaluation.</a:t>
            </a:r>
            <a:endParaRPr lang="en-US" altLang="zh-CN" sz="1800" dirty="0" smtClean="0"/>
          </a:p>
          <a:p>
            <a:pPr lvl="1"/>
            <a:r>
              <a:rPr lang="en-US" altLang="zh-CN" sz="1800" dirty="0" smtClean="0"/>
              <a:t>Companies could provide simulation results with other traffic models.</a:t>
            </a:r>
            <a:endParaRPr lang="en-US" altLang="zh-CN" sz="1800" dirty="0" smtClean="0"/>
          </a:p>
          <a:p>
            <a:endParaRPr lang="en-US" altLang="zh-CN" sz="1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dirty="0"/>
              <a:t>Mont</a:t>
            </a:r>
            <a:r>
              <a:rPr lang="en-US" altLang="zh-CN" dirty="0"/>
              <a:t>e</a:t>
            </a:r>
            <a:r>
              <a:rPr lang="en-GB" altLang="zh-CN" dirty="0"/>
              <a:t> Carlo simulation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en-GB" altLang="zh-CN" dirty="0" smtClean="0"/>
              <a:t>Observations:</a:t>
            </a:r>
            <a:endParaRPr lang="en-GB" altLang="zh-CN" dirty="0" smtClean="0"/>
          </a:p>
          <a:p>
            <a:pPr lvl="1"/>
            <a:r>
              <a:rPr lang="en-US" altLang="en-GB" dirty="0" smtClean="0"/>
              <a:t>P</a:t>
            </a:r>
            <a:r>
              <a:rPr lang="en-GB" altLang="zh-CN" dirty="0"/>
              <a:t>erformance gain can be observed for the 5% </a:t>
            </a:r>
            <a:r>
              <a:rPr lang="en-GB" altLang="zh-CN" dirty="0" smtClean="0"/>
              <a:t>throughput and </a:t>
            </a:r>
            <a:r>
              <a:rPr lang="en-GB" altLang="zh-CN" dirty="0"/>
              <a:t>average cell throughput</a:t>
            </a:r>
            <a:r>
              <a:rPr lang="en-GB" altLang="zh-CN" dirty="0" smtClean="0"/>
              <a:t>. </a:t>
            </a:r>
            <a:r>
              <a:rPr lang="en-GB" altLang="zh-CN" dirty="0"/>
              <a:t>The gain’s value depends on the PC2 UE ratio and the traffic loading. </a:t>
            </a:r>
            <a:endParaRPr lang="zh-CN" altLang="zh-CN" dirty="0"/>
          </a:p>
          <a:p>
            <a:pPr lvl="1"/>
            <a:r>
              <a:rPr lang="en-US" altLang="zh-CN" dirty="0"/>
              <a:t>Higher PC2 UE ratio will bring higher 5%-throughput gain as well as the average cell throughput gain. The system performance gain is highly related with PC2 UE ratio. </a:t>
            </a:r>
            <a:endParaRPr lang="en-US" altLang="zh-CN" dirty="0" smtClean="0"/>
          </a:p>
          <a:p>
            <a:pPr lvl="1"/>
            <a:endParaRPr lang="zh-CN" altLang="zh-CN" dirty="0"/>
          </a:p>
          <a:p>
            <a:r>
              <a:rPr lang="en-US" altLang="zh-CN" dirty="0" smtClean="0"/>
              <a:t>Agreement:</a:t>
            </a:r>
            <a:endParaRPr lang="en-US" altLang="zh-CN" dirty="0" smtClean="0"/>
          </a:p>
          <a:p>
            <a:pPr lvl="1"/>
            <a:r>
              <a:rPr lang="en-GB" altLang="zh-CN" dirty="0"/>
              <a:t>For Monte Carlo </a:t>
            </a:r>
            <a:r>
              <a:rPr lang="en-GB" altLang="zh-CN" dirty="0" smtClean="0"/>
              <a:t>simulation, performance gain can be observed under realistic assumptions.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1180</Words>
  <Application>WPS 演示</Application>
  <PresentationFormat>宽屏</PresentationFormat>
  <Paragraphs>30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4" baseType="lpstr">
      <vt:lpstr>Arial</vt:lpstr>
      <vt:lpstr>宋体</vt:lpstr>
      <vt:lpstr>Wingdings</vt:lpstr>
      <vt:lpstr>等线 Light</vt:lpstr>
      <vt:lpstr>等线</vt:lpstr>
      <vt:lpstr>微软雅黑</vt:lpstr>
      <vt:lpstr>Calibri</vt:lpstr>
      <vt:lpstr>PMingLiU</vt:lpstr>
      <vt:lpstr>Segoe Print</vt:lpstr>
      <vt:lpstr>Arial Unicode MS</vt:lpstr>
      <vt:lpstr>Office 主题​​</vt:lpstr>
      <vt:lpstr>WF on initial agreements on simulation results China Unicom</vt:lpstr>
      <vt:lpstr>Dynamic System level simulation</vt:lpstr>
      <vt:lpstr>Monte Carlo simulation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High power UE (power class 2) for EN-DC (1 LTE FDD band + 1 NR TDD band) China Unicom</dc:title>
  <dc:creator>Basel</dc:creator>
  <cp:lastModifiedBy>basel</cp:lastModifiedBy>
  <cp:revision>124</cp:revision>
  <dcterms:created xsi:type="dcterms:W3CDTF">2020-03-03T08:56:00Z</dcterms:created>
  <dcterms:modified xsi:type="dcterms:W3CDTF">2021-04-20T00:59:43Z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0x010100121FAAE6814C364684C4BC789BD59661</vt:lpwstr>
  </property>
  <property fmtid="{D5CDD505-2E9C-101B-9397-08002B2CF9AE}" pid="3" name="ICV">
    <vt:lpwstr>3BC56F28B9DF409E9B32DEDB82EF1B19</vt:lpwstr>
  </property>
  <property fmtid="{D5CDD505-2E9C-101B-9397-08002B2CF9AE}" pid="4" name="KSOProductBuildVer">
    <vt:lpwstr>2052-11.1.0.10356</vt:lpwstr>
  </property>
</Properties>
</file>