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8" r:id="rId3"/>
    <p:sldId id="293" r:id="rId4"/>
    <p:sldId id="29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34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12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CAD-7B1B-4C69-A6A1-1598671E5704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77D00-8A30-4840-B4F6-1319F4931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65FE4-E3B5-48EF-A485-9C7BEA26B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37D253-07D2-4EAD-A849-BB2ACD4DA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476FE-91FF-43DD-BB53-5186FF28D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B9B5A-0AEB-4466-BE9E-2AB1FD6D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F2EB3-3F60-4E19-96DE-F740B82B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F9AD0-FD0E-4934-9ED2-035647D0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BF70F-E93F-4F37-A3D7-3D040906E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48DE2-A66E-4B31-BED7-FE6E2225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9F4C-548C-4452-BE00-08B23EB5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AF22B-CF7C-42DE-8CE1-DA85E739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307E3D-A0A7-40C9-AD18-2B4D03F2E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4A074-FE5D-4AF8-90BE-A0C8FD530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9621C-B824-4319-8731-B8D993B3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6CE1B-928D-4527-AD34-0D1C2B89D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17FF2-1D38-4F3E-B720-3C256D68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4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37" y="1355082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6020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80D55-9DEA-444A-AADA-A39FC8DA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2BB47-23B4-4564-8678-E8CEF9E3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6D458-6CE9-401A-8BC1-765A7CD3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77200-E928-467B-82B7-0DA990D06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C62F-25FA-450B-94E4-26BCD0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2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71669-9DD8-41ED-8689-635DDE87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E0C90-8CC8-4AF8-BB1F-6E3E40D56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9E584-2CF0-4142-A801-7AC372B7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79438-EDA7-47AB-8316-A1FAD45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1A9A8-BAE1-4F8D-9B93-B7122E81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A2E82-CDDC-4F82-8467-F03F777D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850DA-931A-4ABB-814F-B8FFE85F3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BEC517-530A-4523-A27C-CD5A598AF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44818-F31C-4802-B136-84DECFCE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5B4A5-B55E-4917-BB2E-DF1720ED2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0CB455-B740-4B06-BAC5-DD8820D4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5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D701-AFAB-49CA-BEA7-00494C26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991412-DCDF-49F8-AD28-07C0F89AE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86EA25-2010-4D9B-88E4-0E48E7B63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C48B9-1228-46CB-9956-52F61A0C3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E8EF04-265B-42E5-832B-41D9337E7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A25030-33C6-4CD1-97F8-7207645D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F9A9F0-5FF3-4CFE-A10F-8A0671DA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1DB859-8AAD-44A2-AF5B-FEE8D689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1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47304-07AB-4BB9-BC52-A3C412D0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8B6189-7FB4-4563-9D3A-DA7F81EB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657515-8AE8-452F-8AAC-458FAB9F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73D95-1A8A-45FE-B732-E3BE3BF3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2087AE-6549-4683-8335-307CCF7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69AA3-BEB3-4DC2-9931-61FD16245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E5D71A-8A4F-4582-B0AD-9AE1047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1E33-CED6-4FEA-905C-05030C4C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069FC-7076-406C-81D2-9426617D0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99BE9-F22A-4FC6-8ECD-C1F6B47AE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2EA17B-CDFA-4C4E-84D2-F7265CB0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4BAA32-EE07-46C6-93B0-99BEF038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C636A-99FA-42BA-913D-AAF4EFD1E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42FC5-5166-4897-AADA-7E6CFE7FB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8478DE-CEA4-47E3-8196-C43116ED6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EE3B9-BC3D-4877-B326-35573599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F9E36-1668-4AD3-B053-FCF0D8CE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05A4D3-4CE9-47FD-B41B-8A2DAE2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6D4D5-C52F-4B57-B81E-307CF0BF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87719-22C6-42D0-ACB7-2E5A52BD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0280E-CC06-4A4F-B4EE-E530354E2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5E2AE-2F1B-445B-9347-CB4E0B561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47803-76D7-47BA-BB4C-D306A767C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D094B-D8F4-4DAE-8CBD-83B8CD85D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7B5F-1EB0-4A1D-B3CD-A3FFCE97A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481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PC5 requirements in n259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1449F-84DA-4840-8296-02278AAF9111}"/>
              </a:ext>
            </a:extLst>
          </p:cNvPr>
          <p:cNvSpPr txBox="1"/>
          <p:nvPr/>
        </p:nvSpPr>
        <p:spPr>
          <a:xfrm>
            <a:off x="249382" y="711200"/>
            <a:ext cx="116747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RAN4#98-Bis-e	                                                                                                                                                   R4-2105385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e-Meeting, Apr. 2021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5336EB-1823-4EB4-9B67-1EEB6E157CB7}"/>
              </a:ext>
            </a:extLst>
          </p:cNvPr>
          <p:cNvSpPr txBox="1">
            <a:spLocks/>
          </p:cNvSpPr>
          <p:nvPr/>
        </p:nvSpPr>
        <p:spPr>
          <a:xfrm>
            <a:off x="480290" y="4809764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Qualcomm Incorporated</a:t>
            </a:r>
          </a:p>
        </p:txBody>
      </p:sp>
    </p:spTree>
    <p:extLst>
      <p:ext uri="{BB962C8B-B14F-4D97-AF65-F5344CB8AC3E}">
        <p14:creationId xmlns:p14="http://schemas.microsoft.com/office/powerpoint/2010/main" val="362289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min. peak EIRP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60310"/>
          </a:xfrm>
        </p:spPr>
        <p:txBody>
          <a:bodyPr>
            <a:normAutofit/>
          </a:bodyPr>
          <a:lstStyle/>
          <a:p>
            <a:r>
              <a:rPr lang="en-US" dirty="0"/>
              <a:t>The min. peak EIRP requirement shall be derived in RAN4#99 by:</a:t>
            </a:r>
          </a:p>
          <a:p>
            <a:pPr lvl="1"/>
            <a:r>
              <a:rPr lang="en-US" b="1" dirty="0"/>
              <a:t>Alt-1: </a:t>
            </a:r>
            <a:r>
              <a:rPr lang="en-US" dirty="0"/>
              <a:t>Based on scaling from existing agreed values (R4-2104697). Example:</a:t>
            </a:r>
          </a:p>
          <a:p>
            <a:pPr lvl="2"/>
            <a:r>
              <a:rPr lang="en-US" dirty="0"/>
              <a:t>Using same degradation from n257 or n258 to n259 in PC3, i.e. values are 26.3 or 26.7 dBm</a:t>
            </a:r>
          </a:p>
          <a:p>
            <a:pPr lvl="1"/>
            <a:r>
              <a:rPr lang="en-US" b="1" dirty="0"/>
              <a:t>Alt-2: </a:t>
            </a:r>
            <a:r>
              <a:rPr lang="en-US" dirty="0"/>
              <a:t>From </a:t>
            </a:r>
            <a:r>
              <a:rPr lang="en-US" dirty="0" err="1"/>
              <a:t>mW</a:t>
            </a:r>
            <a:r>
              <a:rPr lang="en-US" dirty="0"/>
              <a:t> or dBm averaging UE Tx budget-based proposals. </a:t>
            </a:r>
          </a:p>
          <a:p>
            <a:pPr lvl="1"/>
            <a:r>
              <a:rPr lang="en-US" altLang="zh-CN" dirty="0"/>
              <a:t>Other Alternatives are not precluded.</a:t>
            </a:r>
            <a:endParaRPr lang="en-US" dirty="0"/>
          </a:p>
          <a:p>
            <a:r>
              <a:rPr lang="en-US" dirty="0"/>
              <a:t>Agreement: FFS</a:t>
            </a:r>
          </a:p>
          <a:p>
            <a:pPr lvl="1"/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418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REFSENS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60310"/>
          </a:xfrm>
        </p:spPr>
        <p:txBody>
          <a:bodyPr>
            <a:normAutofit/>
          </a:bodyPr>
          <a:lstStyle/>
          <a:p>
            <a:r>
              <a:rPr lang="en-US" dirty="0"/>
              <a:t>The REFSENS requirement shall be derived in RAN4#99 by:</a:t>
            </a:r>
          </a:p>
          <a:p>
            <a:pPr lvl="1"/>
            <a:r>
              <a:rPr lang="en-US" b="1" dirty="0"/>
              <a:t>Alt-1:</a:t>
            </a:r>
            <a:r>
              <a:rPr lang="en-US" dirty="0"/>
              <a:t> Based on scaling from existing body of work. Example:</a:t>
            </a:r>
          </a:p>
          <a:p>
            <a:pPr lvl="2"/>
            <a:r>
              <a:rPr lang="en-US" dirty="0"/>
              <a:t>Using same degradation from n257 or n258 to n259 in PC3, i.e. values are -89.0 or -89.2 dBm (50MHz channel, -1 dB SNR)</a:t>
            </a:r>
          </a:p>
          <a:p>
            <a:pPr lvl="1"/>
            <a:r>
              <a:rPr lang="en-US" b="1" dirty="0"/>
              <a:t>Alt-2:</a:t>
            </a:r>
            <a:r>
              <a:rPr lang="en-US" dirty="0"/>
              <a:t> From </a:t>
            </a:r>
            <a:r>
              <a:rPr lang="en-US" dirty="0" err="1"/>
              <a:t>mW</a:t>
            </a:r>
            <a:r>
              <a:rPr lang="en-US" dirty="0"/>
              <a:t> or dBm averaging UE Rx budget-based proposals. </a:t>
            </a:r>
          </a:p>
          <a:p>
            <a:pPr lvl="1"/>
            <a:r>
              <a:rPr lang="en-US" b="1" dirty="0"/>
              <a:t>Alt-</a:t>
            </a:r>
            <a:r>
              <a:rPr lang="en-US" altLang="zh-TW" b="1" dirty="0"/>
              <a:t>3</a:t>
            </a:r>
            <a:r>
              <a:rPr lang="en-US" b="1" dirty="0"/>
              <a:t>:</a:t>
            </a:r>
            <a:r>
              <a:rPr lang="en-US" dirty="0"/>
              <a:t> Use same method as for min. peak EIRP requirement</a:t>
            </a:r>
          </a:p>
          <a:p>
            <a:r>
              <a:rPr lang="en-US" dirty="0"/>
              <a:t>Agreement:</a:t>
            </a:r>
          </a:p>
          <a:p>
            <a:pPr lvl="1"/>
            <a:r>
              <a:rPr lang="en-US" dirty="0"/>
              <a:t>FFS</a:t>
            </a:r>
          </a:p>
          <a:p>
            <a:pPr marL="0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774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Spherical coverage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[Spherical coverage requirement shall be derived based on same degradation from peak to spherical coverage point as other PC5 bands]. Example:</a:t>
            </a:r>
          </a:p>
          <a:p>
            <a:pPr lvl="1"/>
            <a:r>
              <a:rPr lang="en-US" dirty="0"/>
              <a:t>[8] dB degradation @ 85</a:t>
            </a:r>
            <a:r>
              <a:rPr lang="en-US" baseline="30000" dirty="0"/>
              <a:t>th</a:t>
            </a:r>
            <a:r>
              <a:rPr lang="en-US" dirty="0"/>
              <a:t>%ile point</a:t>
            </a:r>
          </a:p>
          <a:p>
            <a:r>
              <a:rPr lang="en-US" dirty="0"/>
              <a:t>Beam correspondence requirements bit-0/1 framework for PC5 shall be consistent across all bands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517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References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4615AFBF-4FEC-4F16-8121-1134986294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7619158"/>
              </p:ext>
            </p:extLst>
          </p:nvPr>
        </p:nvGraphicFramePr>
        <p:xfrm>
          <a:off x="1308386" y="1675227"/>
          <a:ext cx="9575229" cy="1136799"/>
        </p:xfrm>
        <a:graphic>
          <a:graphicData uri="http://schemas.openxmlformats.org/drawingml/2006/table">
            <a:tbl>
              <a:tblPr firstRow="1" firstCol="1" bandRow="1"/>
              <a:tblGrid>
                <a:gridCol w="1597776">
                  <a:extLst>
                    <a:ext uri="{9D8B030D-6E8A-4147-A177-3AD203B41FA5}">
                      <a16:colId xmlns:a16="http://schemas.microsoft.com/office/drawing/2014/main" val="1952592891"/>
                    </a:ext>
                  </a:extLst>
                </a:gridCol>
                <a:gridCol w="5602464">
                  <a:extLst>
                    <a:ext uri="{9D8B030D-6E8A-4147-A177-3AD203B41FA5}">
                      <a16:colId xmlns:a16="http://schemas.microsoft.com/office/drawing/2014/main" val="4217905337"/>
                    </a:ext>
                  </a:extLst>
                </a:gridCol>
                <a:gridCol w="2374989">
                  <a:extLst>
                    <a:ext uri="{9D8B030D-6E8A-4147-A177-3AD203B41FA5}">
                      <a16:colId xmlns:a16="http://schemas.microsoft.com/office/drawing/2014/main" val="1798155872"/>
                    </a:ext>
                  </a:extLst>
                </a:gridCol>
              </a:tblGrid>
              <a:tr h="48841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i="0" u="none" strike="noStrike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T-doc number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i="0" u="none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Title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i="0" u="none" strike="noStrike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Company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8943064"/>
                  </a:ext>
                </a:extLst>
              </a:tr>
              <a:tr h="648387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R4-2105198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Email discussion summary for [98-bis-e][125] NR_FR2_FWA_Bn259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Moderator (Qualcomm)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382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901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16323</TotalTime>
  <Words>255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Calibre Regular</vt:lpstr>
      <vt:lpstr>Calibri</vt:lpstr>
      <vt:lpstr>Calibri Light</vt:lpstr>
      <vt:lpstr>Qualcomm Office Regular</vt:lpstr>
      <vt:lpstr>Qualcomm Regular</vt:lpstr>
      <vt:lpstr>Times New Roman</vt:lpstr>
      <vt:lpstr>Office Theme</vt:lpstr>
      <vt:lpstr>WF on PC5 requirements in n259</vt:lpstr>
      <vt:lpstr>On min. peak EIRP requirement</vt:lpstr>
      <vt:lpstr>On REFSENS requirement</vt:lpstr>
      <vt:lpstr>Spherical coverage requirement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FR2 Intraband CA Enchancement</dc:title>
  <dc:creator>Qualcomm</dc:creator>
  <cp:lastModifiedBy>Qualcomm</cp:lastModifiedBy>
  <cp:revision>34</cp:revision>
  <dcterms:created xsi:type="dcterms:W3CDTF">2019-07-09T22:24:24Z</dcterms:created>
  <dcterms:modified xsi:type="dcterms:W3CDTF">2021-04-20T00:17:39Z</dcterms:modified>
</cp:coreProperties>
</file>