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sldIdLst>
    <p:sldId id="256" r:id="rId2"/>
    <p:sldId id="290" r:id="rId3"/>
    <p:sldId id="287" r:id="rId4"/>
    <p:sldId id="291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123" d="100"/>
          <a:sy n="123" d="100"/>
        </p:scale>
        <p:origin x="132" y="2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/>
              <a:t>按一下以編輯母片副標題樣式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E10F2-2FEA-4448-BBA9-09DE30F77860}" type="datetimeFigureOut">
              <a:rPr lang="en-US" smtClean="0"/>
              <a:t>4/16/2021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66FD8-1118-4409-A990-4A1FE2A34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63229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E10F2-2FEA-4448-BBA9-09DE30F77860}" type="datetimeFigureOut">
              <a:rPr lang="en-US" smtClean="0"/>
              <a:t>4/16/2021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66FD8-1118-4409-A990-4A1FE2A34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37768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E10F2-2FEA-4448-BBA9-09DE30F77860}" type="datetimeFigureOut">
              <a:rPr lang="en-US" smtClean="0"/>
              <a:t>4/16/2021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66FD8-1118-4409-A990-4A1FE2A34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3082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E10F2-2FEA-4448-BBA9-09DE30F77860}" type="datetimeFigureOut">
              <a:rPr lang="en-US" smtClean="0"/>
              <a:t>4/16/2021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66FD8-1118-4409-A990-4A1FE2A34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39653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E10F2-2FEA-4448-BBA9-09DE30F77860}" type="datetimeFigureOut">
              <a:rPr lang="en-US" smtClean="0"/>
              <a:t>4/16/2021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66FD8-1118-4409-A990-4A1FE2A34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76609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E10F2-2FEA-4448-BBA9-09DE30F77860}" type="datetimeFigureOut">
              <a:rPr lang="en-US" smtClean="0"/>
              <a:t>4/16/2021</a:t>
            </a:fld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66FD8-1118-4409-A990-4A1FE2A34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45995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E10F2-2FEA-4448-BBA9-09DE30F77860}" type="datetimeFigureOut">
              <a:rPr lang="en-US" smtClean="0"/>
              <a:t>4/16/2021</a:t>
            </a:fld>
            <a:endParaRPr 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66FD8-1118-4409-A990-4A1FE2A34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46075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E10F2-2FEA-4448-BBA9-09DE30F77860}" type="datetimeFigureOut">
              <a:rPr lang="en-US" smtClean="0"/>
              <a:t>4/16/2021</a:t>
            </a:fld>
            <a:endParaRPr 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66FD8-1118-4409-A990-4A1FE2A34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38419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E10F2-2FEA-4448-BBA9-09DE30F77860}" type="datetimeFigureOut">
              <a:rPr lang="en-US" smtClean="0"/>
              <a:t>4/16/2021</a:t>
            </a:fld>
            <a:endParaRPr 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66FD8-1118-4409-A990-4A1FE2A34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09841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E10F2-2FEA-4448-BBA9-09DE30F77860}" type="datetimeFigureOut">
              <a:rPr lang="en-US" smtClean="0"/>
              <a:t>4/16/2021</a:t>
            </a:fld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66FD8-1118-4409-A990-4A1FE2A34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54785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E10F2-2FEA-4448-BBA9-09DE30F77860}" type="datetimeFigureOut">
              <a:rPr lang="en-US" smtClean="0"/>
              <a:t>4/16/2021</a:t>
            </a:fld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66FD8-1118-4409-A990-4A1FE2A34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50100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5E10F2-2FEA-4448-BBA9-09DE30F77860}" type="datetimeFigureOut">
              <a:rPr lang="en-US" smtClean="0"/>
              <a:t>4/16/2021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A66FD8-1118-4409-A990-4A1FE2A34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64024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1055062" y="1564373"/>
            <a:ext cx="9614515" cy="2387600"/>
          </a:xfrm>
        </p:spPr>
        <p:txBody>
          <a:bodyPr>
            <a:normAutofit fontScale="90000"/>
          </a:bodyPr>
          <a:lstStyle/>
          <a:p>
            <a:r>
              <a:rPr lang="en-US" dirty="0"/>
              <a:t> Way forward on the introduction of 25, 30 and 40MHz in band n2</a:t>
            </a:r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290320" y="4221798"/>
            <a:ext cx="9144000" cy="848042"/>
          </a:xfrm>
        </p:spPr>
        <p:txBody>
          <a:bodyPr/>
          <a:lstStyle/>
          <a:p>
            <a:r>
              <a:rPr lang="en-US" dirty="0"/>
              <a:t>AT&amp;T</a:t>
            </a:r>
          </a:p>
        </p:txBody>
      </p:sp>
      <p:sp>
        <p:nvSpPr>
          <p:cNvPr id="5" name="矩形 4"/>
          <p:cNvSpPr/>
          <p:nvPr/>
        </p:nvSpPr>
        <p:spPr>
          <a:xfrm>
            <a:off x="0" y="168256"/>
            <a:ext cx="1206561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>
              <a:spcAft>
                <a:spcPts val="0"/>
              </a:spcAft>
            </a:pPr>
            <a:r>
              <a:rPr lang="en-GB" sz="2400" b="1" dirty="0">
                <a:effectLst/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­­­</a:t>
            </a:r>
            <a:r>
              <a:rPr lang="en-US" sz="2400" b="1" dirty="0"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3GPP TSG-RAN WG4 Meeting # 98-bis-e</a:t>
            </a:r>
            <a:r>
              <a:rPr lang="en-GB" sz="2400" b="1" dirty="0">
                <a:effectLst/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	          			    </a:t>
            </a:r>
            <a:r>
              <a:rPr lang="en-GB" sz="2400" b="1">
                <a:effectLst/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GB" sz="2400" b="1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R4-2105361 </a:t>
            </a:r>
            <a:endParaRPr lang="en-GB" sz="2400" b="1" dirty="0"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hangingPunct="0">
              <a:spcAft>
                <a:spcPts val="0"/>
              </a:spcAft>
            </a:pPr>
            <a:r>
              <a:rPr lang="en-US" sz="2400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Electronic Meeting, 12</a:t>
            </a:r>
            <a:r>
              <a:rPr lang="en-US" sz="2400" b="1" baseline="30000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</a:t>
            </a:r>
            <a:r>
              <a:rPr lang="en-US" sz="2400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– 20</a:t>
            </a:r>
            <a:r>
              <a:rPr lang="en-US" sz="2400" b="1" baseline="30000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</a:t>
            </a:r>
            <a:r>
              <a:rPr lang="en-US" sz="2400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Apr., 2021</a:t>
            </a:r>
            <a:endParaRPr lang="en-US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42863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13916" y="124568"/>
            <a:ext cx="10515600" cy="767306"/>
          </a:xfrm>
        </p:spPr>
        <p:txBody>
          <a:bodyPr/>
          <a:lstStyle/>
          <a:p>
            <a:r>
              <a:rPr lang="en-GB" dirty="0"/>
              <a:t>Background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C49754D-DC69-48B6-8B74-B43A4802F4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3916" y="1139126"/>
            <a:ext cx="11271939" cy="5191931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Way Forward in [1] approved at RAN4 #98-e for REFSENS for n2 25MHz</a:t>
            </a:r>
          </a:p>
          <a:p>
            <a:r>
              <a:rPr lang="en-US" dirty="0"/>
              <a:t>Murata and Skyworks provided contributions with REFSENS proposals for 25, 30 and 40 MHz channel bandwidths for n2</a:t>
            </a:r>
          </a:p>
          <a:p>
            <a:r>
              <a:rPr lang="en-US" dirty="0"/>
              <a:t>Qualcomm provided REFSENS proposals for 25, 30, and 40 MHz channel bandwidths for n2 during first round comments</a:t>
            </a:r>
          </a:p>
          <a:p>
            <a:r>
              <a:rPr lang="en-US" dirty="0"/>
              <a:t>REFSENS UL configurations for n2 30 and 40MHz can be confirmed </a:t>
            </a:r>
          </a:p>
          <a:p>
            <a:r>
              <a:rPr lang="en-US" dirty="0"/>
              <a:t>Summary of REFSENS proposals from companies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Further justification of QC proposals and discussion required for REFSENS for n2 30 and 40MHz</a:t>
            </a:r>
          </a:p>
          <a:p>
            <a:endParaRPr lang="en-US" dirty="0"/>
          </a:p>
          <a:p>
            <a:pPr lvl="2"/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58A6FAC-0784-4F9D-B449-B22A66E690C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0997" y="4010186"/>
            <a:ext cx="5057775" cy="129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15976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95628" y="289978"/>
            <a:ext cx="10515600" cy="767306"/>
          </a:xfrm>
        </p:spPr>
        <p:txBody>
          <a:bodyPr>
            <a:normAutofit/>
          </a:bodyPr>
          <a:lstStyle/>
          <a:p>
            <a:r>
              <a:rPr lang="en-US" dirty="0"/>
              <a:t>Way Forward on REFSENS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C49754D-DC69-48B6-8B74-B43A4802F4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5628" y="1562470"/>
            <a:ext cx="11331774" cy="5005551"/>
          </a:xfrm>
        </p:spPr>
        <p:txBody>
          <a:bodyPr>
            <a:normAutofit/>
          </a:bodyPr>
          <a:lstStyle/>
          <a:p>
            <a:r>
              <a:rPr lang="en-US" dirty="0"/>
              <a:t>REFSENS and UL config for 25 MHz confirmed in Way Forward in [1] </a:t>
            </a:r>
          </a:p>
          <a:p>
            <a:r>
              <a:rPr lang="en-US" dirty="0"/>
              <a:t>Agree to UL config for n2 30MHz and 40MHz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Companies encouraged to bring further analysis and converge on REFSENS at next meeting for 30 and 40MHz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D872414-502A-47CC-A9A2-F5683EB669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1404" y="2776779"/>
            <a:ext cx="4676775" cy="16383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129891F9-C426-44C5-AD66-48DA37E5EF9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5981" y="2776779"/>
            <a:ext cx="4714875" cy="120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17133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81584" y="123125"/>
            <a:ext cx="10515600" cy="777875"/>
          </a:xfrm>
        </p:spPr>
        <p:txBody>
          <a:bodyPr/>
          <a:lstStyle/>
          <a:p>
            <a:r>
              <a:rPr lang="en-US" dirty="0"/>
              <a:t>References</a:t>
            </a:r>
          </a:p>
        </p:txBody>
      </p:sp>
      <p:sp>
        <p:nvSpPr>
          <p:cNvPr id="7" name="內容版面配置區 2">
            <a:extLst>
              <a:ext uri="{FF2B5EF4-FFF2-40B4-BE49-F238E27FC236}">
                <a16:creationId xmlns:a16="http://schemas.microsoft.com/office/drawing/2014/main" id="{26BCF1CE-644F-4476-831A-759958C730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8016" y="987553"/>
            <a:ext cx="11969496" cy="5358384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dirty="0"/>
              <a:t>R4-2103184, “Way forward on the introduction of 25, 30 and 40MHz in band n2”, AT&amp;T, 3GPP TSG-RAN WG4 Meeting #98-e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R4-2104658, “REFSENS of n2 for 30_40MHz channel bandwidth”, Murata Manufacturing Co Ltd, 3GPP TSG-RAN WG4 Meeting #98-bis-e</a:t>
            </a:r>
          </a:p>
          <a:p>
            <a:pPr marL="514350" indent="-514350">
              <a:buFont typeface="+mj-lt"/>
              <a:buAutoNum type="arabicPeriod"/>
            </a:pPr>
            <a:r>
              <a:rPr lang="en-GB" dirty="0"/>
              <a:t>R4-2107325, “n2 25,30,40MHz REFSENS”, Skyworks Solutions Inc., 3GPP TSG-RAN WG4 #98-bis-e</a:t>
            </a:r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536288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242</Words>
  <Application>Microsoft Office PowerPoint</Application>
  <PresentationFormat>Widescreen</PresentationFormat>
  <Paragraphs>26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Calibri</vt:lpstr>
      <vt:lpstr>Calibri Light</vt:lpstr>
      <vt:lpstr>Times New Roman</vt:lpstr>
      <vt:lpstr>Office 佈景主題</vt:lpstr>
      <vt:lpstr> Way forward on the introduction of 25, 30 and 40MHz in band n2</vt:lpstr>
      <vt:lpstr>Background</vt:lpstr>
      <vt:lpstr>Way Forward on REFSENS</vt:lpstr>
      <vt:lpstr>References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cp:lastModifiedBy/>
  <cp:revision>1</cp:revision>
  <dcterms:created xsi:type="dcterms:W3CDTF">2020-11-09T20:09:55Z</dcterms:created>
  <dcterms:modified xsi:type="dcterms:W3CDTF">2021-04-16T18:17:46Z</dcterms:modified>
</cp:coreProperties>
</file>