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0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ne Fong" userId="a2c2c12d-c299-4047-827b-a408ad4b8e52" providerId="ADAL" clId="{A01F1BF5-AAC0-463E-AE1C-1D129A7DF156}"/>
    <pc:docChg chg="custSel modSld">
      <pc:chgData name="Gene Fong" userId="a2c2c12d-c299-4047-827b-a408ad4b8e52" providerId="ADAL" clId="{A01F1BF5-AAC0-463E-AE1C-1D129A7DF156}" dt="2021-04-19T23:53:26.443" v="50" actId="20577"/>
      <pc:docMkLst>
        <pc:docMk/>
      </pc:docMkLst>
      <pc:sldChg chg="modSp mod">
        <pc:chgData name="Gene Fong" userId="a2c2c12d-c299-4047-827b-a408ad4b8e52" providerId="ADAL" clId="{A01F1BF5-AAC0-463E-AE1C-1D129A7DF156}" dt="2021-04-19T23:53:26.443" v="50" actId="20577"/>
        <pc:sldMkLst>
          <pc:docMk/>
          <pc:sldMk cId="2341414610" sldId="256"/>
        </pc:sldMkLst>
        <pc:spChg chg="mod">
          <ac:chgData name="Gene Fong" userId="a2c2c12d-c299-4047-827b-a408ad4b8e52" providerId="ADAL" clId="{A01F1BF5-AAC0-463E-AE1C-1D129A7DF156}" dt="2021-04-19T23:53:17.874" v="42" actId="6549"/>
          <ac:spMkLst>
            <pc:docMk/>
            <pc:sldMk cId="2341414610" sldId="256"/>
            <ac:spMk id="2" creationId="{32841FB5-6394-4B61-AD7A-9926A8D96033}"/>
          </ac:spMkLst>
        </pc:spChg>
        <pc:spChg chg="mod">
          <ac:chgData name="Gene Fong" userId="a2c2c12d-c299-4047-827b-a408ad4b8e52" providerId="ADAL" clId="{A01F1BF5-AAC0-463E-AE1C-1D129A7DF156}" dt="2021-04-19T23:53:26.443" v="50" actId="20577"/>
          <ac:spMkLst>
            <pc:docMk/>
            <pc:sldMk cId="2341414610" sldId="256"/>
            <ac:spMk id="4" creationId="{5BB3C6A5-B872-4979-A917-7B860739811B}"/>
          </ac:spMkLst>
        </pc:spChg>
      </pc:sldChg>
    </pc:docChg>
  </pc:docChgLst>
  <pc:docChgLst>
    <pc:chgData name="Gene Fong" userId="a2c2c12d-c299-4047-827b-a408ad4b8e52" providerId="ADAL" clId="{D70CC1FF-B0FD-4B45-906B-157F8AA0DE97}"/>
    <pc:docChg chg="custSel modSld">
      <pc:chgData name="Gene Fong" userId="a2c2c12d-c299-4047-827b-a408ad4b8e52" providerId="ADAL" clId="{D70CC1FF-B0FD-4B45-906B-157F8AA0DE97}" dt="2021-04-19T22:25:47.399" v="135" actId="20577"/>
      <pc:docMkLst>
        <pc:docMk/>
      </pc:docMkLst>
      <pc:sldChg chg="modSp mod">
        <pc:chgData name="Gene Fong" userId="a2c2c12d-c299-4047-827b-a408ad4b8e52" providerId="ADAL" clId="{D70CC1FF-B0FD-4B45-906B-157F8AA0DE97}" dt="2021-04-19T22:23:28.904" v="16" actId="20577"/>
        <pc:sldMkLst>
          <pc:docMk/>
          <pc:sldMk cId="3307880335" sldId="257"/>
        </pc:sldMkLst>
        <pc:spChg chg="mod">
          <ac:chgData name="Gene Fong" userId="a2c2c12d-c299-4047-827b-a408ad4b8e52" providerId="ADAL" clId="{D70CC1FF-B0FD-4B45-906B-157F8AA0DE97}" dt="2021-04-19T22:23:28.904" v="16" actId="20577"/>
          <ac:spMkLst>
            <pc:docMk/>
            <pc:sldMk cId="3307880335" sldId="257"/>
            <ac:spMk id="3" creationId="{EAA279CD-DB63-45C1-94E1-FA33804E348A}"/>
          </ac:spMkLst>
        </pc:spChg>
      </pc:sldChg>
      <pc:sldChg chg="modSp mod">
        <pc:chgData name="Gene Fong" userId="a2c2c12d-c299-4047-827b-a408ad4b8e52" providerId="ADAL" clId="{D70CC1FF-B0FD-4B45-906B-157F8AA0DE97}" dt="2021-04-19T22:25:47.399" v="135" actId="20577"/>
        <pc:sldMkLst>
          <pc:docMk/>
          <pc:sldMk cId="1522442662" sldId="260"/>
        </pc:sldMkLst>
        <pc:spChg chg="mod">
          <ac:chgData name="Gene Fong" userId="a2c2c12d-c299-4047-827b-a408ad4b8e52" providerId="ADAL" clId="{D70CC1FF-B0FD-4B45-906B-157F8AA0DE97}" dt="2021-04-19T22:25:47.399" v="135" actId="20577"/>
          <ac:spMkLst>
            <pc:docMk/>
            <pc:sldMk cId="1522442662" sldId="260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 err="1"/>
              <a:t>WF</a:t>
            </a:r>
            <a:r>
              <a:rPr lang="en-US" dirty="0"/>
              <a:t> on increasing UE maximum power high limit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77873"/>
            <a:ext cx="9144000" cy="1655762"/>
          </a:xfrm>
        </p:spPr>
        <p:txBody>
          <a:bodyPr/>
          <a:lstStyle/>
          <a:p>
            <a:r>
              <a:rPr lang="en-US" dirty="0"/>
              <a:t>Qualcomm Incorporated, OPPO, Nokia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805333" y="474133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R4-2105342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2" y="428916"/>
            <a:ext cx="33831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err="1"/>
              <a:t>98bis</a:t>
            </a:r>
            <a:r>
              <a:rPr lang="en-US" b="1" dirty="0"/>
              <a:t>-e</a:t>
            </a:r>
          </a:p>
          <a:p>
            <a:r>
              <a:rPr lang="en-US" b="1" dirty="0"/>
              <a:t>April 12</a:t>
            </a:r>
            <a:r>
              <a:rPr lang="en-US" b="1" baseline="30000" dirty="0"/>
              <a:t>th</a:t>
            </a:r>
            <a:r>
              <a:rPr lang="en-US" b="1" dirty="0"/>
              <a:t> ‒ 20</a:t>
            </a:r>
            <a:r>
              <a:rPr lang="en-US" b="1" baseline="30000" dirty="0"/>
              <a:t>th</a:t>
            </a:r>
            <a:r>
              <a:rPr lang="en-US" b="1" dirty="0"/>
              <a:t>, 2021</a:t>
            </a:r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Increasing UE maximum output power has been seen as beneficial</a:t>
            </a:r>
          </a:p>
          <a:p>
            <a:pPr lvl="1"/>
            <a:r>
              <a:rPr lang="en-US" dirty="0"/>
              <a:t>Proliferation of </a:t>
            </a:r>
            <a:r>
              <a:rPr lang="en-US" dirty="0" err="1"/>
              <a:t>PC2</a:t>
            </a:r>
            <a:r>
              <a:rPr lang="en-US" dirty="0"/>
              <a:t> bands, band combinations, DC configurations</a:t>
            </a:r>
          </a:p>
          <a:p>
            <a:pPr lvl="1"/>
            <a:r>
              <a:rPr lang="en-US" dirty="0"/>
              <a:t>Introduction of PC 1.5 in Band </a:t>
            </a:r>
            <a:r>
              <a:rPr lang="en-US" dirty="0" err="1"/>
              <a:t>n41</a:t>
            </a:r>
            <a:r>
              <a:rPr lang="en-US" dirty="0"/>
              <a:t> and ongoing work item for </a:t>
            </a:r>
            <a:r>
              <a:rPr lang="en-US" dirty="0" err="1"/>
              <a:t>n77</a:t>
            </a:r>
            <a:r>
              <a:rPr lang="en-US" dirty="0"/>
              <a:t>, </a:t>
            </a:r>
            <a:r>
              <a:rPr lang="en-US" dirty="0" err="1"/>
              <a:t>n78</a:t>
            </a:r>
            <a:r>
              <a:rPr lang="en-US" dirty="0"/>
              <a:t>, and </a:t>
            </a:r>
            <a:r>
              <a:rPr lang="en-US" dirty="0" err="1"/>
              <a:t>n79</a:t>
            </a:r>
            <a:endParaRPr lang="en-US" dirty="0"/>
          </a:p>
          <a:p>
            <a:r>
              <a:rPr lang="en-US" dirty="0"/>
              <a:t>UE’s with two PA’s for the same band are more common now</a:t>
            </a:r>
          </a:p>
          <a:p>
            <a:pPr lvl="1"/>
            <a:r>
              <a:rPr lang="en-US" dirty="0"/>
              <a:t>UL MIMO, </a:t>
            </a:r>
            <a:r>
              <a:rPr lang="en-US" dirty="0" err="1"/>
              <a:t>TxD</a:t>
            </a:r>
            <a:endParaRPr lang="en-US" dirty="0"/>
          </a:p>
          <a:p>
            <a:pPr lvl="1"/>
            <a:r>
              <a:rPr lang="en-US" dirty="0"/>
              <a:t>Configurations such as 23+23, 23+26, 26+23, 26+26 have been discussed</a:t>
            </a:r>
          </a:p>
          <a:p>
            <a:r>
              <a:rPr lang="en-US" dirty="0"/>
              <a:t>For a UE with two Tx paths capable of delivering 23 dBm (antenna port referred) and 26 dBm, the UE is potentially able to reach a maximum output power of 27.8 dBm.  Generalizing, a UE with X dBm and Y dBm Tx paths can potentially deliver </a:t>
            </a:r>
            <a:r>
              <a:rPr lang="en-US" dirty="0" err="1"/>
              <a:t>10log</a:t>
            </a:r>
            <a:r>
              <a:rPr lang="en-US" dirty="0"/>
              <a:t>(</a:t>
            </a:r>
            <a:r>
              <a:rPr lang="en-US" dirty="0" err="1"/>
              <a:t>10</a:t>
            </a:r>
            <a:r>
              <a:rPr lang="en-US" baseline="30000" dirty="0" err="1"/>
              <a:t>X</a:t>
            </a:r>
            <a:r>
              <a:rPr lang="en-US" baseline="30000" dirty="0"/>
              <a:t>/10</a:t>
            </a:r>
            <a:r>
              <a:rPr lang="en-US" dirty="0"/>
              <a:t>+ </a:t>
            </a:r>
            <a:r>
              <a:rPr lang="en-US" dirty="0" err="1"/>
              <a:t>10</a:t>
            </a:r>
            <a:r>
              <a:rPr lang="en-US" baseline="30000" dirty="0" err="1"/>
              <a:t>Y</a:t>
            </a:r>
            <a:r>
              <a:rPr lang="en-US" baseline="30000" dirty="0"/>
              <a:t>/10</a:t>
            </a:r>
            <a:r>
              <a:rPr lang="en-US" dirty="0"/>
              <a:t>) dBm total maximum output power.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880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4C43C-C1F3-4972-89B8-8FD3F1180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04CBE0-E0B1-4388-926E-53F0C66A34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It is agreed to study feasibility to enable the increase of maximum output power for those UE’s able to do so</a:t>
            </a:r>
          </a:p>
          <a:p>
            <a:r>
              <a:rPr lang="en-US" dirty="0"/>
              <a:t>Options for further evaluation</a:t>
            </a:r>
          </a:p>
          <a:p>
            <a:pPr lvl="1"/>
            <a:r>
              <a:rPr lang="en-US" dirty="0"/>
              <a:t>Remove </a:t>
            </a:r>
            <a:r>
              <a:rPr lang="en-US" dirty="0" err="1"/>
              <a:t>P</a:t>
            </a:r>
            <a:r>
              <a:rPr lang="en-US" baseline="-25000" dirty="0" err="1"/>
              <a:t>PowerClass</a:t>
            </a:r>
            <a:r>
              <a:rPr lang="en-US" dirty="0"/>
              <a:t> from </a:t>
            </a:r>
            <a:r>
              <a:rPr lang="en-US" dirty="0" err="1"/>
              <a:t>P</a:t>
            </a:r>
            <a:r>
              <a:rPr lang="en-US" baseline="-25000" dirty="0" err="1"/>
              <a:t>CMAX_H</a:t>
            </a:r>
            <a:endParaRPr lang="en-US" baseline="-25000" dirty="0"/>
          </a:p>
          <a:p>
            <a:pPr lvl="1"/>
            <a:r>
              <a:rPr lang="en-US" dirty="0"/>
              <a:t>Replace </a:t>
            </a:r>
            <a:r>
              <a:rPr lang="en-US" dirty="0" err="1"/>
              <a:t>P</a:t>
            </a:r>
            <a:r>
              <a:rPr lang="en-US" baseline="-25000" dirty="0" err="1"/>
              <a:t>PowerClass</a:t>
            </a:r>
            <a:r>
              <a:rPr lang="en-US" dirty="0"/>
              <a:t> with sum or modified sum</a:t>
            </a:r>
            <a:endParaRPr lang="en-US" strike="sngStrike" dirty="0"/>
          </a:p>
          <a:p>
            <a:pPr lvl="2"/>
            <a:r>
              <a:rPr lang="en-US" dirty="0"/>
              <a:t>in both P</a:t>
            </a:r>
            <a:r>
              <a:rPr lang="en-US" baseline="-25000" dirty="0"/>
              <a:t>CMAX_H</a:t>
            </a:r>
            <a:r>
              <a:rPr lang="en-US" dirty="0"/>
              <a:t> and P</a:t>
            </a:r>
            <a:r>
              <a:rPr lang="en-US" baseline="-25000" dirty="0"/>
              <a:t>CMAX_L</a:t>
            </a:r>
            <a:r>
              <a:rPr lang="en-US" dirty="0"/>
              <a:t>, or </a:t>
            </a:r>
          </a:p>
          <a:p>
            <a:pPr lvl="2"/>
            <a:r>
              <a:rPr lang="en-US" dirty="0"/>
              <a:t>only in P</a:t>
            </a:r>
            <a:r>
              <a:rPr lang="en-US" baseline="-25000" dirty="0"/>
              <a:t>CMAX_H</a:t>
            </a:r>
            <a:r>
              <a:rPr lang="en-US" dirty="0"/>
              <a:t> if still this UE reports PC for CA or</a:t>
            </a:r>
          </a:p>
          <a:p>
            <a:pPr lvl="2"/>
            <a:r>
              <a:rPr lang="en-US" dirty="0"/>
              <a:t>in both P</a:t>
            </a:r>
            <a:r>
              <a:rPr lang="en-US" baseline="-25000" dirty="0"/>
              <a:t>CMAX_H</a:t>
            </a:r>
            <a:r>
              <a:rPr lang="en-US" dirty="0"/>
              <a:t> and P</a:t>
            </a:r>
            <a:r>
              <a:rPr lang="en-US" baseline="-25000" dirty="0"/>
              <a:t>CMAX_L</a:t>
            </a:r>
            <a:r>
              <a:rPr lang="en-US" dirty="0"/>
              <a:t> and relax P</a:t>
            </a:r>
            <a:r>
              <a:rPr lang="en-US" baseline="-25000" dirty="0"/>
              <a:t>CMAX_L </a:t>
            </a:r>
            <a:r>
              <a:rPr lang="en-US" dirty="0"/>
              <a:t>by the sum - MAX(PC for Band A, PC for Band B) if the UE doesn’t report PC for CA(R4-2104572)</a:t>
            </a:r>
          </a:p>
          <a:p>
            <a:pPr lvl="1"/>
            <a:r>
              <a:rPr lang="en-US" dirty="0"/>
              <a:t>Define a new power class</a:t>
            </a:r>
          </a:p>
          <a:p>
            <a:pPr lvl="1"/>
            <a:r>
              <a:rPr lang="en-US" dirty="0"/>
              <a:t>Power boosting</a:t>
            </a:r>
          </a:p>
          <a:p>
            <a:pPr lvl="1"/>
            <a:r>
              <a:rPr lang="en-US" dirty="0"/>
              <a:t>Other options are not precluded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742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Possible impacts by increasing UE maximum power high limit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261061"/>
            <a:ext cx="10515600" cy="3915901"/>
          </a:xfrm>
        </p:spPr>
        <p:txBody>
          <a:bodyPr>
            <a:normAutofit/>
          </a:bodyPr>
          <a:lstStyle/>
          <a:p>
            <a:r>
              <a:rPr lang="en-US" altLang="zh-CN" dirty="0"/>
              <a:t>The following issues shall be solved before agreeing to enable the increase of maximum output power </a:t>
            </a:r>
          </a:p>
          <a:p>
            <a:pPr lvl="1"/>
            <a:r>
              <a:rPr lang="en-US" altLang="zh-CN" dirty="0"/>
              <a:t>1) Possible impact to regulations</a:t>
            </a:r>
          </a:p>
          <a:p>
            <a:pPr lvl="1"/>
            <a:r>
              <a:rPr lang="en-US" altLang="zh-CN" dirty="0"/>
              <a:t>2) Possible impact to 3GPP specifications </a:t>
            </a:r>
          </a:p>
          <a:p>
            <a:pPr lvl="1"/>
            <a:r>
              <a:rPr lang="en-US" altLang="zh-CN" dirty="0"/>
              <a:t>3) Possible need for signaling</a:t>
            </a:r>
          </a:p>
          <a:p>
            <a:pPr lvl="1"/>
            <a:r>
              <a:rPr lang="en-US" altLang="zh-CN" dirty="0"/>
              <a:t>4) Possible impact to SAR and whether existing mechanisms such as duty cycle need to </a:t>
            </a:r>
            <a:r>
              <a:rPr lang="en-US" altLang="zh-CN"/>
              <a:t>be enhanced</a:t>
            </a:r>
            <a:endParaRPr lang="en-US" altLang="zh-CN" dirty="0"/>
          </a:p>
          <a:p>
            <a:pPr lvl="1"/>
            <a:r>
              <a:rPr lang="en-US" altLang="zh-CN" dirty="0"/>
              <a:t>5) Possible impact on RAN4 requirements, such as MPR, emissions, coexistence</a:t>
            </a:r>
          </a:p>
          <a:p>
            <a:pPr lvl="1"/>
            <a:r>
              <a:rPr lang="en-US" altLang="zh-CN" dirty="0"/>
              <a:t>6) MSD</a:t>
            </a:r>
          </a:p>
        </p:txBody>
      </p:sp>
    </p:spTree>
    <p:extLst>
      <p:ext uri="{BB962C8B-B14F-4D97-AF65-F5344CB8AC3E}">
        <p14:creationId xmlns:p14="http://schemas.microsoft.com/office/powerpoint/2010/main" val="1522442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1946</TotalTime>
  <Words>361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increasing UE maximum power high limit</vt:lpstr>
      <vt:lpstr>Background</vt:lpstr>
      <vt:lpstr>Way Forward</vt:lpstr>
      <vt:lpstr>Possible impacts by increasing UE maximum power high limit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Gene Fong</cp:lastModifiedBy>
  <cp:revision>42</cp:revision>
  <dcterms:created xsi:type="dcterms:W3CDTF">2018-08-21T06:09:04Z</dcterms:created>
  <dcterms:modified xsi:type="dcterms:W3CDTF">2021-04-19T23:53:30Z</dcterms:modified>
</cp:coreProperties>
</file>