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2021-04-02</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111111111111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876315" y="553652"/>
            <a:ext cx="22872685" cy="8940903"/>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TSG-RAN WG4 Meeting # 98-bis-e                                       </a:t>
            </a:r>
            <a:r>
              <a:rPr lang="en-US" altLang="zh-CN" dirty="0" smtClean="0"/>
              <a:t>R4-2105021</a:t>
            </a:r>
            <a:endParaRPr lang="zh-CN" altLang="zh-CN" b="1" dirty="0" smtClean="0"/>
          </a:p>
          <a:p>
            <a:pPr algn="l"/>
            <a:r>
              <a:rPr lang="en-GB" altLang="zh-CN" b="1" dirty="0" smtClean="0"/>
              <a:t>Electronic Meeting, Apr. 12-20, 2021</a:t>
            </a:r>
            <a:endParaRPr lang="zh-CN" altLang="zh-CN" b="1"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6181344"/>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Rel-17</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293549" y="7924800"/>
            <a:ext cx="24384000" cy="4909030"/>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starting once the Rel-17 NTN WI has progressed sufficiently and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504226" y="-316524"/>
            <a:ext cx="24287037"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TotalTime>
  <Words>654</Words>
  <Application>Microsoft Office PowerPoint</Application>
  <PresentationFormat>自定义</PresentationFormat>
  <Paragraphs>97</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11</cp:revision>
  <dcterms:modified xsi:type="dcterms:W3CDTF">2021-04-02T06:37:32Z</dcterms:modified>
  <cp:category/>
</cp:coreProperties>
</file>