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33"/>
  </p:notesMasterIdLst>
  <p:sldIdLst>
    <p:sldId id="256" r:id="rId7"/>
    <p:sldId id="368" r:id="rId8"/>
    <p:sldId id="407" r:id="rId9"/>
    <p:sldId id="409" r:id="rId10"/>
    <p:sldId id="410" r:id="rId11"/>
    <p:sldId id="411" r:id="rId12"/>
    <p:sldId id="412" r:id="rId13"/>
    <p:sldId id="413" r:id="rId14"/>
    <p:sldId id="415" r:id="rId15"/>
    <p:sldId id="416" r:id="rId16"/>
    <p:sldId id="417" r:id="rId17"/>
    <p:sldId id="419" r:id="rId18"/>
    <p:sldId id="421" r:id="rId19"/>
    <p:sldId id="422" r:id="rId20"/>
    <p:sldId id="424" r:id="rId21"/>
    <p:sldId id="425" r:id="rId22"/>
    <p:sldId id="426" r:id="rId23"/>
    <p:sldId id="427" r:id="rId24"/>
    <p:sldId id="428" r:id="rId25"/>
    <p:sldId id="430" r:id="rId26"/>
    <p:sldId id="432" r:id="rId27"/>
    <p:sldId id="434" r:id="rId28"/>
    <p:sldId id="433" r:id="rId29"/>
    <p:sldId id="435" r:id="rId30"/>
    <p:sldId id="436" r:id="rId31"/>
    <p:sldId id="438" r:id="rId3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awei" initials="HW" lastIdx="1" clrIdx="0"/>
  <p:cmAuthor id="2" name="Moderator" initials="AM" lastIdx="1" clrIdx="1"/>
  <p:cmAuthor id="3" name="Mueller, Axel (Nokia - FR/Paris-Saclay)" initials="MA(-F"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28" autoAdjust="0"/>
    <p:restoredTop sz="96357" autoAdjust="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eller, Axel (Nokia - FR/Paris-Saclay)" userId="6b065ed8-40bf-4bd7-b1e4-242bb2fb76f9" providerId="ADAL" clId="{CEE130C0-9376-44A9-89AC-F3EA98BE0782}"/>
    <pc:docChg chg="undo redo custSel delSld modSld">
      <pc:chgData name="Mueller, Axel (Nokia - FR/Paris-Saclay)" userId="6b065ed8-40bf-4bd7-b1e4-242bb2fb76f9" providerId="ADAL" clId="{CEE130C0-9376-44A9-89AC-F3EA98BE0782}" dt="2021-02-02T19:54:17.461" v="1280" actId="2696"/>
      <pc:docMkLst>
        <pc:docMk/>
      </pc:docMkLst>
      <pc:sldChg chg="modSp">
        <pc:chgData name="Mueller, Axel (Nokia - FR/Paris-Saclay)" userId="6b065ed8-40bf-4bd7-b1e4-242bb2fb76f9" providerId="ADAL" clId="{CEE130C0-9376-44A9-89AC-F3EA98BE0782}" dt="2021-02-02T18:49:19.308" v="1" actId="13926"/>
        <pc:sldMkLst>
          <pc:docMk/>
          <pc:sldMk cId="2156506704" sldId="407"/>
        </pc:sldMkLst>
        <pc:graphicFrameChg chg="modGraphic">
          <ac:chgData name="Mueller, Axel (Nokia - FR/Paris-Saclay)" userId="6b065ed8-40bf-4bd7-b1e4-242bb2fb76f9" providerId="ADAL" clId="{CEE130C0-9376-44A9-89AC-F3EA98BE0782}" dt="2021-02-02T18:49:19.308" v="1" actId="13926"/>
          <ac:graphicFrameMkLst>
            <pc:docMk/>
            <pc:sldMk cId="2156506704" sldId="407"/>
            <ac:graphicFrameMk id="5" creationId="{425D521C-DA83-403C-85AA-7148C4734961}"/>
          </ac:graphicFrameMkLst>
        </pc:graphicFrameChg>
      </pc:sldChg>
      <pc:sldChg chg="modSp">
        <pc:chgData name="Mueller, Axel (Nokia - FR/Paris-Saclay)" userId="6b065ed8-40bf-4bd7-b1e4-242bb2fb76f9" providerId="ADAL" clId="{CEE130C0-9376-44A9-89AC-F3EA98BE0782}" dt="2021-02-02T18:49:33.708" v="4" actId="13926"/>
        <pc:sldMkLst>
          <pc:docMk/>
          <pc:sldMk cId="4116569973" sldId="409"/>
        </pc:sldMkLst>
        <pc:graphicFrameChg chg="modGraphic">
          <ac:chgData name="Mueller, Axel (Nokia - FR/Paris-Saclay)" userId="6b065ed8-40bf-4bd7-b1e4-242bb2fb76f9" providerId="ADAL" clId="{CEE130C0-9376-44A9-89AC-F3EA98BE0782}" dt="2021-02-02T18:49:33.708" v="4" actId="13926"/>
          <ac:graphicFrameMkLst>
            <pc:docMk/>
            <pc:sldMk cId="4116569973" sldId="409"/>
            <ac:graphicFrameMk id="3" creationId="{39B10EC7-8AE2-4A24-B698-D02B7D5A6DE9}"/>
          </ac:graphicFrameMkLst>
        </pc:graphicFrameChg>
      </pc:sldChg>
      <pc:sldChg chg="modSp">
        <pc:chgData name="Mueller, Axel (Nokia - FR/Paris-Saclay)" userId="6b065ed8-40bf-4bd7-b1e4-242bb2fb76f9" providerId="ADAL" clId="{CEE130C0-9376-44A9-89AC-F3EA98BE0782}" dt="2021-02-02T18:49:46.698" v="6" actId="13926"/>
        <pc:sldMkLst>
          <pc:docMk/>
          <pc:sldMk cId="1652838239" sldId="410"/>
        </pc:sldMkLst>
        <pc:graphicFrameChg chg="modGraphic">
          <ac:chgData name="Mueller, Axel (Nokia - FR/Paris-Saclay)" userId="6b065ed8-40bf-4bd7-b1e4-242bb2fb76f9" providerId="ADAL" clId="{CEE130C0-9376-44A9-89AC-F3EA98BE0782}" dt="2021-02-02T18:49:46.698" v="6" actId="13926"/>
          <ac:graphicFrameMkLst>
            <pc:docMk/>
            <pc:sldMk cId="1652838239" sldId="410"/>
            <ac:graphicFrameMk id="5" creationId="{9C97AD4A-A2A5-463A-9492-8766B554BED6}"/>
          </ac:graphicFrameMkLst>
        </pc:graphicFrameChg>
      </pc:sldChg>
      <pc:sldChg chg="modSp">
        <pc:chgData name="Mueller, Axel (Nokia - FR/Paris-Saclay)" userId="6b065ed8-40bf-4bd7-b1e4-242bb2fb76f9" providerId="ADAL" clId="{CEE130C0-9376-44A9-89AC-F3EA98BE0782}" dt="2021-02-02T19:08:50.582" v="82" actId="20577"/>
        <pc:sldMkLst>
          <pc:docMk/>
          <pc:sldMk cId="964205462" sldId="412"/>
        </pc:sldMkLst>
        <pc:spChg chg="mod">
          <ac:chgData name="Mueller, Axel (Nokia - FR/Paris-Saclay)" userId="6b065ed8-40bf-4bd7-b1e4-242bb2fb76f9" providerId="ADAL" clId="{CEE130C0-9376-44A9-89AC-F3EA98BE0782}" dt="2021-02-02T19:08:50.582" v="82" actId="20577"/>
          <ac:spMkLst>
            <pc:docMk/>
            <pc:sldMk cId="964205462" sldId="412"/>
            <ac:spMk id="3" creationId="{C4AD3FFA-6B44-44AB-810B-CF9BCDF82365}"/>
          </ac:spMkLst>
        </pc:spChg>
      </pc:sldChg>
      <pc:sldChg chg="modSp">
        <pc:chgData name="Mueller, Axel (Nokia - FR/Paris-Saclay)" userId="6b065ed8-40bf-4bd7-b1e4-242bb2fb76f9" providerId="ADAL" clId="{CEE130C0-9376-44A9-89AC-F3EA98BE0782}" dt="2021-02-02T19:48:03.666" v="1192"/>
        <pc:sldMkLst>
          <pc:docMk/>
          <pc:sldMk cId="2610374279" sldId="413"/>
        </pc:sldMkLst>
        <pc:spChg chg="mod">
          <ac:chgData name="Mueller, Axel (Nokia - FR/Paris-Saclay)" userId="6b065ed8-40bf-4bd7-b1e4-242bb2fb76f9" providerId="ADAL" clId="{CEE130C0-9376-44A9-89AC-F3EA98BE0782}" dt="2021-02-02T19:48:03.666" v="1192"/>
          <ac:spMkLst>
            <pc:docMk/>
            <pc:sldMk cId="2610374279" sldId="413"/>
            <ac:spMk id="3" creationId="{C4AD3FFA-6B44-44AB-810B-CF9BCDF82365}"/>
          </ac:spMkLst>
        </pc:spChg>
      </pc:sldChg>
      <pc:sldChg chg="del">
        <pc:chgData name="Mueller, Axel (Nokia - FR/Paris-Saclay)" userId="6b065ed8-40bf-4bd7-b1e4-242bb2fb76f9" providerId="ADAL" clId="{CEE130C0-9376-44A9-89AC-F3EA98BE0782}" dt="2021-02-02T19:09:20.847" v="83" actId="2696"/>
        <pc:sldMkLst>
          <pc:docMk/>
          <pc:sldMk cId="3809647345" sldId="414"/>
        </pc:sldMkLst>
      </pc:sldChg>
      <pc:sldChg chg="modSp">
        <pc:chgData name="Mueller, Axel (Nokia - FR/Paris-Saclay)" userId="6b065ed8-40bf-4bd7-b1e4-242bb2fb76f9" providerId="ADAL" clId="{CEE130C0-9376-44A9-89AC-F3EA98BE0782}" dt="2021-02-02T19:10:42.907" v="102" actId="20577"/>
        <pc:sldMkLst>
          <pc:docMk/>
          <pc:sldMk cId="3592939936" sldId="415"/>
        </pc:sldMkLst>
        <pc:spChg chg="mod">
          <ac:chgData name="Mueller, Axel (Nokia - FR/Paris-Saclay)" userId="6b065ed8-40bf-4bd7-b1e4-242bb2fb76f9" providerId="ADAL" clId="{CEE130C0-9376-44A9-89AC-F3EA98BE0782}" dt="2021-02-02T19:10:42.907" v="102" actId="20577"/>
          <ac:spMkLst>
            <pc:docMk/>
            <pc:sldMk cId="3592939936" sldId="415"/>
            <ac:spMk id="3" creationId="{2CA5F918-379E-4F7C-89B9-8832745D8E2F}"/>
          </ac:spMkLst>
        </pc:spChg>
      </pc:sldChg>
      <pc:sldChg chg="modSp">
        <pc:chgData name="Mueller, Axel (Nokia - FR/Paris-Saclay)" userId="6b065ed8-40bf-4bd7-b1e4-242bb2fb76f9" providerId="ADAL" clId="{CEE130C0-9376-44A9-89AC-F3EA98BE0782}" dt="2021-02-02T19:51:53.586" v="1231" actId="20577"/>
        <pc:sldMkLst>
          <pc:docMk/>
          <pc:sldMk cId="951715379" sldId="416"/>
        </pc:sldMkLst>
        <pc:spChg chg="mod">
          <ac:chgData name="Mueller, Axel (Nokia - FR/Paris-Saclay)" userId="6b065ed8-40bf-4bd7-b1e4-242bb2fb76f9" providerId="ADAL" clId="{CEE130C0-9376-44A9-89AC-F3EA98BE0782}" dt="2021-02-02T19:51:53.586" v="1231" actId="20577"/>
          <ac:spMkLst>
            <pc:docMk/>
            <pc:sldMk cId="951715379" sldId="416"/>
            <ac:spMk id="3" creationId="{2CA5F918-379E-4F7C-89B9-8832745D8E2F}"/>
          </ac:spMkLst>
        </pc:spChg>
      </pc:sldChg>
      <pc:sldChg chg="modSp">
        <pc:chgData name="Mueller, Axel (Nokia - FR/Paris-Saclay)" userId="6b065ed8-40bf-4bd7-b1e4-242bb2fb76f9" providerId="ADAL" clId="{CEE130C0-9376-44A9-89AC-F3EA98BE0782}" dt="2021-02-02T19:13:51.307" v="164" actId="20577"/>
        <pc:sldMkLst>
          <pc:docMk/>
          <pc:sldMk cId="3060235044" sldId="417"/>
        </pc:sldMkLst>
        <pc:spChg chg="mod">
          <ac:chgData name="Mueller, Axel (Nokia - FR/Paris-Saclay)" userId="6b065ed8-40bf-4bd7-b1e4-242bb2fb76f9" providerId="ADAL" clId="{CEE130C0-9376-44A9-89AC-F3EA98BE0782}" dt="2021-02-02T19:13:51.307" v="164" actId="20577"/>
          <ac:spMkLst>
            <pc:docMk/>
            <pc:sldMk cId="3060235044" sldId="417"/>
            <ac:spMk id="3" creationId="{B44CA8F8-5B94-4F2F-AEB1-F43BAB92A538}"/>
          </ac:spMkLst>
        </pc:spChg>
      </pc:sldChg>
      <pc:sldChg chg="modSp del">
        <pc:chgData name="Mueller, Axel (Nokia - FR/Paris-Saclay)" userId="6b065ed8-40bf-4bd7-b1e4-242bb2fb76f9" providerId="ADAL" clId="{CEE130C0-9376-44A9-89AC-F3EA98BE0782}" dt="2021-02-02T19:13:57.037" v="165" actId="2696"/>
        <pc:sldMkLst>
          <pc:docMk/>
          <pc:sldMk cId="7795763" sldId="418"/>
        </pc:sldMkLst>
        <pc:spChg chg="mod">
          <ac:chgData name="Mueller, Axel (Nokia - FR/Paris-Saclay)" userId="6b065ed8-40bf-4bd7-b1e4-242bb2fb76f9" providerId="ADAL" clId="{CEE130C0-9376-44A9-89AC-F3EA98BE0782}" dt="2021-02-02T19:13:38.327" v="158" actId="6549"/>
          <ac:spMkLst>
            <pc:docMk/>
            <pc:sldMk cId="7795763" sldId="418"/>
            <ac:spMk id="3" creationId="{B44CA8F8-5B94-4F2F-AEB1-F43BAB92A538}"/>
          </ac:spMkLst>
        </pc:spChg>
      </pc:sldChg>
      <pc:sldChg chg="modSp">
        <pc:chgData name="Mueller, Axel (Nokia - FR/Paris-Saclay)" userId="6b065ed8-40bf-4bd7-b1e4-242bb2fb76f9" providerId="ADAL" clId="{CEE130C0-9376-44A9-89AC-F3EA98BE0782}" dt="2021-02-02T19:16:30.167" v="225" actId="20577"/>
        <pc:sldMkLst>
          <pc:docMk/>
          <pc:sldMk cId="2152686919" sldId="419"/>
        </pc:sldMkLst>
        <pc:spChg chg="mod">
          <ac:chgData name="Mueller, Axel (Nokia - FR/Paris-Saclay)" userId="6b065ed8-40bf-4bd7-b1e4-242bb2fb76f9" providerId="ADAL" clId="{CEE130C0-9376-44A9-89AC-F3EA98BE0782}" dt="2021-02-02T19:16:30.167" v="225" actId="20577"/>
          <ac:spMkLst>
            <pc:docMk/>
            <pc:sldMk cId="2152686919" sldId="419"/>
            <ac:spMk id="3" creationId="{8DCAD132-B675-4775-B407-6AD320395C4F}"/>
          </ac:spMkLst>
        </pc:spChg>
      </pc:sldChg>
      <pc:sldChg chg="modSp del">
        <pc:chgData name="Mueller, Axel (Nokia - FR/Paris-Saclay)" userId="6b065ed8-40bf-4bd7-b1e4-242bb2fb76f9" providerId="ADAL" clId="{CEE130C0-9376-44A9-89AC-F3EA98BE0782}" dt="2021-02-02T19:16:37.107" v="226" actId="2696"/>
        <pc:sldMkLst>
          <pc:docMk/>
          <pc:sldMk cId="520162437" sldId="420"/>
        </pc:sldMkLst>
        <pc:spChg chg="mod">
          <ac:chgData name="Mueller, Axel (Nokia - FR/Paris-Saclay)" userId="6b065ed8-40bf-4bd7-b1e4-242bb2fb76f9" providerId="ADAL" clId="{CEE130C0-9376-44A9-89AC-F3EA98BE0782}" dt="2021-02-02T19:16:16.882" v="218" actId="13926"/>
          <ac:spMkLst>
            <pc:docMk/>
            <pc:sldMk cId="520162437" sldId="420"/>
            <ac:spMk id="3" creationId="{8DCAD132-B675-4775-B407-6AD320395C4F}"/>
          </ac:spMkLst>
        </pc:spChg>
      </pc:sldChg>
      <pc:sldChg chg="modSp">
        <pc:chgData name="Mueller, Axel (Nokia - FR/Paris-Saclay)" userId="6b065ed8-40bf-4bd7-b1e4-242bb2fb76f9" providerId="ADAL" clId="{CEE130C0-9376-44A9-89AC-F3EA98BE0782}" dt="2021-02-02T19:18:31.517" v="237" actId="13926"/>
        <pc:sldMkLst>
          <pc:docMk/>
          <pc:sldMk cId="2241141875" sldId="421"/>
        </pc:sldMkLst>
        <pc:spChg chg="mod">
          <ac:chgData name="Mueller, Axel (Nokia - FR/Paris-Saclay)" userId="6b065ed8-40bf-4bd7-b1e4-242bb2fb76f9" providerId="ADAL" clId="{CEE130C0-9376-44A9-89AC-F3EA98BE0782}" dt="2021-02-02T19:18:31.517" v="237" actId="13926"/>
          <ac:spMkLst>
            <pc:docMk/>
            <pc:sldMk cId="2241141875" sldId="421"/>
            <ac:spMk id="3" creationId="{8DCAD132-B675-4775-B407-6AD320395C4F}"/>
          </ac:spMkLst>
        </pc:spChg>
      </pc:sldChg>
      <pc:sldChg chg="modSp">
        <pc:chgData name="Mueller, Axel (Nokia - FR/Paris-Saclay)" userId="6b065ed8-40bf-4bd7-b1e4-242bb2fb76f9" providerId="ADAL" clId="{CEE130C0-9376-44A9-89AC-F3EA98BE0782}" dt="2021-02-02T19:51:26.146" v="1221" actId="6549"/>
        <pc:sldMkLst>
          <pc:docMk/>
          <pc:sldMk cId="163178350" sldId="422"/>
        </pc:sldMkLst>
        <pc:spChg chg="mod">
          <ac:chgData name="Mueller, Axel (Nokia - FR/Paris-Saclay)" userId="6b065ed8-40bf-4bd7-b1e4-242bb2fb76f9" providerId="ADAL" clId="{CEE130C0-9376-44A9-89AC-F3EA98BE0782}" dt="2021-02-02T19:51:26.146" v="1221" actId="6549"/>
          <ac:spMkLst>
            <pc:docMk/>
            <pc:sldMk cId="163178350" sldId="422"/>
            <ac:spMk id="3" creationId="{D827A194-14EE-4131-9AFE-7079CFA4FB6A}"/>
          </ac:spMkLst>
        </pc:spChg>
      </pc:sldChg>
      <pc:sldChg chg="modSp del">
        <pc:chgData name="Mueller, Axel (Nokia - FR/Paris-Saclay)" userId="6b065ed8-40bf-4bd7-b1e4-242bb2fb76f9" providerId="ADAL" clId="{CEE130C0-9376-44A9-89AC-F3EA98BE0782}" dt="2021-02-02T19:21:17.797" v="353" actId="2696"/>
        <pc:sldMkLst>
          <pc:docMk/>
          <pc:sldMk cId="3915808349" sldId="423"/>
        </pc:sldMkLst>
        <pc:spChg chg="mod">
          <ac:chgData name="Mueller, Axel (Nokia - FR/Paris-Saclay)" userId="6b065ed8-40bf-4bd7-b1e4-242bb2fb76f9" providerId="ADAL" clId="{CEE130C0-9376-44A9-89AC-F3EA98BE0782}" dt="2021-02-02T19:20:39.327" v="339" actId="13926"/>
          <ac:spMkLst>
            <pc:docMk/>
            <pc:sldMk cId="3915808349" sldId="423"/>
            <ac:spMk id="3" creationId="{D827A194-14EE-4131-9AFE-7079CFA4FB6A}"/>
          </ac:spMkLst>
        </pc:spChg>
      </pc:sldChg>
      <pc:sldChg chg="modSp">
        <pc:chgData name="Mueller, Axel (Nokia - FR/Paris-Saclay)" userId="6b065ed8-40bf-4bd7-b1e4-242bb2fb76f9" providerId="ADAL" clId="{CEE130C0-9376-44A9-89AC-F3EA98BE0782}" dt="2021-02-02T19:51:20.011" v="1217" actId="20577"/>
        <pc:sldMkLst>
          <pc:docMk/>
          <pc:sldMk cId="3367982210" sldId="424"/>
        </pc:sldMkLst>
        <pc:spChg chg="mod">
          <ac:chgData name="Mueller, Axel (Nokia - FR/Paris-Saclay)" userId="6b065ed8-40bf-4bd7-b1e4-242bb2fb76f9" providerId="ADAL" clId="{CEE130C0-9376-44A9-89AC-F3EA98BE0782}" dt="2021-02-02T19:51:20.011" v="1217" actId="20577"/>
          <ac:spMkLst>
            <pc:docMk/>
            <pc:sldMk cId="3367982210" sldId="424"/>
            <ac:spMk id="3" creationId="{D827A194-14EE-4131-9AFE-7079CFA4FB6A}"/>
          </ac:spMkLst>
        </pc:spChg>
      </pc:sldChg>
      <pc:sldChg chg="modSp">
        <pc:chgData name="Mueller, Axel (Nokia - FR/Paris-Saclay)" userId="6b065ed8-40bf-4bd7-b1e4-242bb2fb76f9" providerId="ADAL" clId="{CEE130C0-9376-44A9-89AC-F3EA98BE0782}" dt="2021-02-02T19:26:33.026" v="511" actId="13926"/>
        <pc:sldMkLst>
          <pc:docMk/>
          <pc:sldMk cId="1624796697" sldId="425"/>
        </pc:sldMkLst>
        <pc:spChg chg="mod">
          <ac:chgData name="Mueller, Axel (Nokia - FR/Paris-Saclay)" userId="6b065ed8-40bf-4bd7-b1e4-242bb2fb76f9" providerId="ADAL" clId="{CEE130C0-9376-44A9-89AC-F3EA98BE0782}" dt="2021-02-02T19:26:33.026" v="511" actId="13926"/>
          <ac:spMkLst>
            <pc:docMk/>
            <pc:sldMk cId="1624796697" sldId="425"/>
            <ac:spMk id="3" creationId="{D827A194-14EE-4131-9AFE-7079CFA4FB6A}"/>
          </ac:spMkLst>
        </pc:spChg>
      </pc:sldChg>
      <pc:sldChg chg="modSp">
        <pc:chgData name="Mueller, Axel (Nokia - FR/Paris-Saclay)" userId="6b065ed8-40bf-4bd7-b1e4-242bb2fb76f9" providerId="ADAL" clId="{CEE130C0-9376-44A9-89AC-F3EA98BE0782}" dt="2021-02-02T19:52:19.856" v="1235" actId="6549"/>
        <pc:sldMkLst>
          <pc:docMk/>
          <pc:sldMk cId="2008675753" sldId="426"/>
        </pc:sldMkLst>
        <pc:spChg chg="mod">
          <ac:chgData name="Mueller, Axel (Nokia - FR/Paris-Saclay)" userId="6b065ed8-40bf-4bd7-b1e4-242bb2fb76f9" providerId="ADAL" clId="{CEE130C0-9376-44A9-89AC-F3EA98BE0782}" dt="2021-02-02T19:52:19.856" v="1235" actId="6549"/>
          <ac:spMkLst>
            <pc:docMk/>
            <pc:sldMk cId="2008675753" sldId="426"/>
            <ac:spMk id="3" creationId="{D827A194-14EE-4131-9AFE-7079CFA4FB6A}"/>
          </ac:spMkLst>
        </pc:spChg>
      </pc:sldChg>
      <pc:sldChg chg="modSp">
        <pc:chgData name="Mueller, Axel (Nokia - FR/Paris-Saclay)" userId="6b065ed8-40bf-4bd7-b1e4-242bb2fb76f9" providerId="ADAL" clId="{CEE130C0-9376-44A9-89AC-F3EA98BE0782}" dt="2021-02-02T19:52:29.386" v="1248" actId="6549"/>
        <pc:sldMkLst>
          <pc:docMk/>
          <pc:sldMk cId="3381185520" sldId="427"/>
        </pc:sldMkLst>
        <pc:spChg chg="mod">
          <ac:chgData name="Mueller, Axel (Nokia - FR/Paris-Saclay)" userId="6b065ed8-40bf-4bd7-b1e4-242bb2fb76f9" providerId="ADAL" clId="{CEE130C0-9376-44A9-89AC-F3EA98BE0782}" dt="2021-02-02T19:52:29.386" v="1248" actId="6549"/>
          <ac:spMkLst>
            <pc:docMk/>
            <pc:sldMk cId="3381185520" sldId="427"/>
            <ac:spMk id="3" creationId="{D827A194-14EE-4131-9AFE-7079CFA4FB6A}"/>
          </ac:spMkLst>
        </pc:spChg>
      </pc:sldChg>
      <pc:sldChg chg="modSp">
        <pc:chgData name="Mueller, Axel (Nokia - FR/Paris-Saclay)" userId="6b065ed8-40bf-4bd7-b1e4-242bb2fb76f9" providerId="ADAL" clId="{CEE130C0-9376-44A9-89AC-F3EA98BE0782}" dt="2021-02-02T19:43:05.436" v="953" actId="20577"/>
        <pc:sldMkLst>
          <pc:docMk/>
          <pc:sldMk cId="1960551328" sldId="428"/>
        </pc:sldMkLst>
        <pc:spChg chg="mod">
          <ac:chgData name="Mueller, Axel (Nokia - FR/Paris-Saclay)" userId="6b065ed8-40bf-4bd7-b1e4-242bb2fb76f9" providerId="ADAL" clId="{CEE130C0-9376-44A9-89AC-F3EA98BE0782}" dt="2021-02-02T19:43:05.436" v="953" actId="20577"/>
          <ac:spMkLst>
            <pc:docMk/>
            <pc:sldMk cId="1960551328" sldId="428"/>
            <ac:spMk id="3" creationId="{D827A194-14EE-4131-9AFE-7079CFA4FB6A}"/>
          </ac:spMkLst>
        </pc:spChg>
      </pc:sldChg>
      <pc:sldChg chg="modSp del">
        <pc:chgData name="Mueller, Axel (Nokia - FR/Paris-Saclay)" userId="6b065ed8-40bf-4bd7-b1e4-242bb2fb76f9" providerId="ADAL" clId="{CEE130C0-9376-44A9-89AC-F3EA98BE0782}" dt="2021-02-02T19:43:13.696" v="954" actId="2696"/>
        <pc:sldMkLst>
          <pc:docMk/>
          <pc:sldMk cId="409260528" sldId="429"/>
        </pc:sldMkLst>
        <pc:spChg chg="mod">
          <ac:chgData name="Mueller, Axel (Nokia - FR/Paris-Saclay)" userId="6b065ed8-40bf-4bd7-b1e4-242bb2fb76f9" providerId="ADAL" clId="{CEE130C0-9376-44A9-89AC-F3EA98BE0782}" dt="2021-02-02T19:42:31.936" v="937" actId="27636"/>
          <ac:spMkLst>
            <pc:docMk/>
            <pc:sldMk cId="409260528" sldId="429"/>
            <ac:spMk id="3" creationId="{D827A194-14EE-4131-9AFE-7079CFA4FB6A}"/>
          </ac:spMkLst>
        </pc:spChg>
      </pc:sldChg>
      <pc:sldChg chg="modSp">
        <pc:chgData name="Mueller, Axel (Nokia - FR/Paris-Saclay)" userId="6b065ed8-40bf-4bd7-b1e4-242bb2fb76f9" providerId="ADAL" clId="{CEE130C0-9376-44A9-89AC-F3EA98BE0782}" dt="2021-02-02T19:46:21.076" v="1061" actId="108"/>
        <pc:sldMkLst>
          <pc:docMk/>
          <pc:sldMk cId="1866768298" sldId="430"/>
        </pc:sldMkLst>
        <pc:spChg chg="mod">
          <ac:chgData name="Mueller, Axel (Nokia - FR/Paris-Saclay)" userId="6b065ed8-40bf-4bd7-b1e4-242bb2fb76f9" providerId="ADAL" clId="{CEE130C0-9376-44A9-89AC-F3EA98BE0782}" dt="2021-02-02T19:46:21.076" v="1061" actId="108"/>
          <ac:spMkLst>
            <pc:docMk/>
            <pc:sldMk cId="1866768298" sldId="430"/>
            <ac:spMk id="3" creationId="{D827A194-14EE-4131-9AFE-7079CFA4FB6A}"/>
          </ac:spMkLst>
        </pc:spChg>
      </pc:sldChg>
      <pc:sldChg chg="modSp del">
        <pc:chgData name="Mueller, Axel (Nokia - FR/Paris-Saclay)" userId="6b065ed8-40bf-4bd7-b1e4-242bb2fb76f9" providerId="ADAL" clId="{CEE130C0-9376-44A9-89AC-F3EA98BE0782}" dt="2021-02-02T19:44:17.951" v="980" actId="2696"/>
        <pc:sldMkLst>
          <pc:docMk/>
          <pc:sldMk cId="1287654928" sldId="431"/>
        </pc:sldMkLst>
        <pc:spChg chg="mod">
          <ac:chgData name="Mueller, Axel (Nokia - FR/Paris-Saclay)" userId="6b065ed8-40bf-4bd7-b1e4-242bb2fb76f9" providerId="ADAL" clId="{CEE130C0-9376-44A9-89AC-F3EA98BE0782}" dt="2021-02-02T19:43:54.551" v="971" actId="27636"/>
          <ac:spMkLst>
            <pc:docMk/>
            <pc:sldMk cId="1287654928" sldId="431"/>
            <ac:spMk id="3" creationId="{D827A194-14EE-4131-9AFE-7079CFA4FB6A}"/>
          </ac:spMkLst>
        </pc:spChg>
      </pc:sldChg>
      <pc:sldChg chg="modSp">
        <pc:chgData name="Mueller, Axel (Nokia - FR/Paris-Saclay)" userId="6b065ed8-40bf-4bd7-b1e4-242bb2fb76f9" providerId="ADAL" clId="{CEE130C0-9376-44A9-89AC-F3EA98BE0782}" dt="2021-02-02T19:47:13.556" v="1162" actId="13926"/>
        <pc:sldMkLst>
          <pc:docMk/>
          <pc:sldMk cId="944098397" sldId="432"/>
        </pc:sldMkLst>
        <pc:spChg chg="mod">
          <ac:chgData name="Mueller, Axel (Nokia - FR/Paris-Saclay)" userId="6b065ed8-40bf-4bd7-b1e4-242bb2fb76f9" providerId="ADAL" clId="{CEE130C0-9376-44A9-89AC-F3EA98BE0782}" dt="2021-02-02T19:47:13.556" v="1162" actId="13926"/>
          <ac:spMkLst>
            <pc:docMk/>
            <pc:sldMk cId="944098397" sldId="432"/>
            <ac:spMk id="3" creationId="{D827A194-14EE-4131-9AFE-7079CFA4FB6A}"/>
          </ac:spMkLst>
        </pc:spChg>
      </pc:sldChg>
      <pc:sldChg chg="modSp">
        <pc:chgData name="Mueller, Axel (Nokia - FR/Paris-Saclay)" userId="6b065ed8-40bf-4bd7-b1e4-242bb2fb76f9" providerId="ADAL" clId="{CEE130C0-9376-44A9-89AC-F3EA98BE0782}" dt="2021-02-02T19:49:15.496" v="1199" actId="15"/>
        <pc:sldMkLst>
          <pc:docMk/>
          <pc:sldMk cId="2846153351" sldId="433"/>
        </pc:sldMkLst>
        <pc:spChg chg="mod">
          <ac:chgData name="Mueller, Axel (Nokia - FR/Paris-Saclay)" userId="6b065ed8-40bf-4bd7-b1e4-242bb2fb76f9" providerId="ADAL" clId="{CEE130C0-9376-44A9-89AC-F3EA98BE0782}" dt="2021-02-02T19:49:15.496" v="1199" actId="15"/>
          <ac:spMkLst>
            <pc:docMk/>
            <pc:sldMk cId="2846153351" sldId="433"/>
            <ac:spMk id="3" creationId="{D827A194-14EE-4131-9AFE-7079CFA4FB6A}"/>
          </ac:spMkLst>
        </pc:spChg>
      </pc:sldChg>
      <pc:sldChg chg="modSp">
        <pc:chgData name="Mueller, Axel (Nokia - FR/Paris-Saclay)" userId="6b065ed8-40bf-4bd7-b1e4-242bb2fb76f9" providerId="ADAL" clId="{CEE130C0-9376-44A9-89AC-F3EA98BE0782}" dt="2021-02-02T19:50:48.526" v="1211" actId="20577"/>
        <pc:sldMkLst>
          <pc:docMk/>
          <pc:sldMk cId="188123723" sldId="435"/>
        </pc:sldMkLst>
        <pc:spChg chg="mod">
          <ac:chgData name="Mueller, Axel (Nokia - FR/Paris-Saclay)" userId="6b065ed8-40bf-4bd7-b1e4-242bb2fb76f9" providerId="ADAL" clId="{CEE130C0-9376-44A9-89AC-F3EA98BE0782}" dt="2021-02-02T19:50:48.526" v="1211" actId="20577"/>
          <ac:spMkLst>
            <pc:docMk/>
            <pc:sldMk cId="188123723" sldId="435"/>
            <ac:spMk id="3" creationId="{D827A194-14EE-4131-9AFE-7079CFA4FB6A}"/>
          </ac:spMkLst>
        </pc:spChg>
      </pc:sldChg>
      <pc:sldChg chg="modSp">
        <pc:chgData name="Mueller, Axel (Nokia - FR/Paris-Saclay)" userId="6b065ed8-40bf-4bd7-b1e4-242bb2fb76f9" providerId="ADAL" clId="{CEE130C0-9376-44A9-89AC-F3EA98BE0782}" dt="2021-02-02T19:54:14.411" v="1279" actId="20577"/>
        <pc:sldMkLst>
          <pc:docMk/>
          <pc:sldMk cId="3494141898" sldId="436"/>
        </pc:sldMkLst>
        <pc:spChg chg="mod">
          <ac:chgData name="Mueller, Axel (Nokia - FR/Paris-Saclay)" userId="6b065ed8-40bf-4bd7-b1e4-242bb2fb76f9" providerId="ADAL" clId="{CEE130C0-9376-44A9-89AC-F3EA98BE0782}" dt="2021-02-02T19:54:14.411" v="1279" actId="20577"/>
          <ac:spMkLst>
            <pc:docMk/>
            <pc:sldMk cId="3494141898" sldId="436"/>
            <ac:spMk id="3" creationId="{D827A194-14EE-4131-9AFE-7079CFA4FB6A}"/>
          </ac:spMkLst>
        </pc:spChg>
      </pc:sldChg>
      <pc:sldChg chg="modSp del">
        <pc:chgData name="Mueller, Axel (Nokia - FR/Paris-Saclay)" userId="6b065ed8-40bf-4bd7-b1e4-242bb2fb76f9" providerId="ADAL" clId="{CEE130C0-9376-44A9-89AC-F3EA98BE0782}" dt="2021-02-02T19:54:17.461" v="1280" actId="2696"/>
        <pc:sldMkLst>
          <pc:docMk/>
          <pc:sldMk cId="1279812862" sldId="437"/>
        </pc:sldMkLst>
        <pc:spChg chg="mod">
          <ac:chgData name="Mueller, Axel (Nokia - FR/Paris-Saclay)" userId="6b065ed8-40bf-4bd7-b1e4-242bb2fb76f9" providerId="ADAL" clId="{CEE130C0-9376-44A9-89AC-F3EA98BE0782}" dt="2021-02-02T19:54:01.456" v="1272"/>
          <ac:spMkLst>
            <pc:docMk/>
            <pc:sldMk cId="1279812862" sldId="437"/>
            <ac:spMk id="3" creationId="{D827A194-14EE-4131-9AFE-7079CFA4FB6A}"/>
          </ac:spMkLst>
        </pc:spChg>
      </pc:sldChg>
    </pc:docChg>
  </pc:docChgLst>
  <pc:docChgLst>
    <pc:chgData name="Mueller, Axel (Nokia - FR/Paris-Saclay)" userId="6b065ed8-40bf-4bd7-b1e4-242bb2fb76f9" providerId="ADAL" clId="{2301FE82-1B7B-4B6C-A02F-6332BC562477}"/>
    <pc:docChg chg="custSel modSld">
      <pc:chgData name="Mueller, Axel (Nokia - FR/Paris-Saclay)" userId="6b065ed8-40bf-4bd7-b1e4-242bb2fb76f9" providerId="ADAL" clId="{2301FE82-1B7B-4B6C-A02F-6332BC562477}" dt="2020-11-11T17:26:04.271" v="334" actId="20577"/>
      <pc:docMkLst>
        <pc:docMk/>
      </pc:docMkLst>
      <pc:sldChg chg="modSp">
        <pc:chgData name="Mueller, Axel (Nokia - FR/Paris-Saclay)" userId="6b065ed8-40bf-4bd7-b1e4-242bb2fb76f9" providerId="ADAL" clId="{2301FE82-1B7B-4B6C-A02F-6332BC562477}" dt="2020-11-11T16:29:12.074" v="17" actId="6549"/>
        <pc:sldMkLst>
          <pc:docMk/>
          <pc:sldMk cId="480869306" sldId="390"/>
        </pc:sldMkLst>
        <pc:spChg chg="mod">
          <ac:chgData name="Mueller, Axel (Nokia - FR/Paris-Saclay)" userId="6b065ed8-40bf-4bd7-b1e4-242bb2fb76f9" providerId="ADAL" clId="{2301FE82-1B7B-4B6C-A02F-6332BC562477}" dt="2020-11-11T16:29:12.074" v="17" actId="6549"/>
          <ac:spMkLst>
            <pc:docMk/>
            <pc:sldMk cId="480869306" sldId="390"/>
            <ac:spMk id="3" creationId="{4565CE8B-38F3-4084-BABA-EDA28FCCEFD4}"/>
          </ac:spMkLst>
        </pc:spChg>
      </pc:sldChg>
      <pc:sldChg chg="modSp">
        <pc:chgData name="Mueller, Axel (Nokia - FR/Paris-Saclay)" userId="6b065ed8-40bf-4bd7-b1e4-242bb2fb76f9" providerId="ADAL" clId="{2301FE82-1B7B-4B6C-A02F-6332BC562477}" dt="2020-11-11T16:21:04.561" v="16" actId="13926"/>
        <pc:sldMkLst>
          <pc:docMk/>
          <pc:sldMk cId="1163077561" sldId="391"/>
        </pc:sldMkLst>
        <pc:spChg chg="mod">
          <ac:chgData name="Mueller, Axel (Nokia - FR/Paris-Saclay)" userId="6b065ed8-40bf-4bd7-b1e4-242bb2fb76f9" providerId="ADAL" clId="{2301FE82-1B7B-4B6C-A02F-6332BC562477}" dt="2020-11-11T16:21:04.561" v="16" actId="13926"/>
          <ac:spMkLst>
            <pc:docMk/>
            <pc:sldMk cId="1163077561" sldId="391"/>
            <ac:spMk id="3" creationId="{4565CE8B-38F3-4084-BABA-EDA28FCCEFD4}"/>
          </ac:spMkLst>
        </pc:spChg>
      </pc:sldChg>
      <pc:sldChg chg="modSp">
        <pc:chgData name="Mueller, Axel (Nokia - FR/Paris-Saclay)" userId="6b065ed8-40bf-4bd7-b1e4-242bb2fb76f9" providerId="ADAL" clId="{2301FE82-1B7B-4B6C-A02F-6332BC562477}" dt="2020-11-11T17:23:59.476" v="256" actId="13926"/>
        <pc:sldMkLst>
          <pc:docMk/>
          <pc:sldMk cId="2190959664" sldId="394"/>
        </pc:sldMkLst>
        <pc:spChg chg="mod">
          <ac:chgData name="Mueller, Axel (Nokia - FR/Paris-Saclay)" userId="6b065ed8-40bf-4bd7-b1e4-242bb2fb76f9" providerId="ADAL" clId="{2301FE82-1B7B-4B6C-A02F-6332BC562477}" dt="2020-11-11T17:23:59.476" v="256" actId="13926"/>
          <ac:spMkLst>
            <pc:docMk/>
            <pc:sldMk cId="2190959664" sldId="394"/>
            <ac:spMk id="3" creationId="{AE684D18-BE04-43C4-83F4-9BB4806C4678}"/>
          </ac:spMkLst>
        </pc:spChg>
      </pc:sldChg>
      <pc:sldChg chg="modSp">
        <pc:chgData name="Mueller, Axel (Nokia - FR/Paris-Saclay)" userId="6b065ed8-40bf-4bd7-b1e4-242bb2fb76f9" providerId="ADAL" clId="{2301FE82-1B7B-4B6C-A02F-6332BC562477}" dt="2020-11-11T17:26:04.271" v="334" actId="20577"/>
        <pc:sldMkLst>
          <pc:docMk/>
          <pc:sldMk cId="2883797038" sldId="396"/>
        </pc:sldMkLst>
        <pc:spChg chg="mod">
          <ac:chgData name="Mueller, Axel (Nokia - FR/Paris-Saclay)" userId="6b065ed8-40bf-4bd7-b1e4-242bb2fb76f9" providerId="ADAL" clId="{2301FE82-1B7B-4B6C-A02F-6332BC562477}" dt="2020-11-11T17:26:04.271" v="334" actId="20577"/>
          <ac:spMkLst>
            <pc:docMk/>
            <pc:sldMk cId="2883797038" sldId="396"/>
            <ac:spMk id="3" creationId="{AE684D18-BE04-43C4-83F4-9BB4806C4678}"/>
          </ac:spMkLst>
        </pc:spChg>
      </pc:sldChg>
      <pc:sldChg chg="modSp">
        <pc:chgData name="Mueller, Axel (Nokia - FR/Paris-Saclay)" userId="6b065ed8-40bf-4bd7-b1e4-242bb2fb76f9" providerId="ADAL" clId="{2301FE82-1B7B-4B6C-A02F-6332BC562477}" dt="2020-11-11T17:21:25.696" v="242" actId="13926"/>
        <pc:sldMkLst>
          <pc:docMk/>
          <pc:sldMk cId="3095664580" sldId="403"/>
        </pc:sldMkLst>
        <pc:spChg chg="mod">
          <ac:chgData name="Mueller, Axel (Nokia - FR/Paris-Saclay)" userId="6b065ed8-40bf-4bd7-b1e4-242bb2fb76f9" providerId="ADAL" clId="{2301FE82-1B7B-4B6C-A02F-6332BC562477}" dt="2020-11-11T17:21:25.696" v="242" actId="13926"/>
          <ac:spMkLst>
            <pc:docMk/>
            <pc:sldMk cId="3095664580" sldId="403"/>
            <ac:spMk id="3" creationId="{AE684D18-BE04-43C4-83F4-9BB4806C4678}"/>
          </ac:spMkLst>
        </pc:spChg>
      </pc:sldChg>
    </pc:docChg>
  </pc:docChgLst>
  <pc:docChgLst>
    <pc:chgData name="Mueller, Axel (Nokia - FR/Paris-Saclay)" userId="6b065ed8-40bf-4bd7-b1e4-242bb2fb76f9" providerId="ADAL" clId="{35C4A553-1D15-46C2-BAD7-5AECA67B6759}"/>
    <pc:docChg chg="modSld">
      <pc:chgData name="Mueller, Axel (Nokia - FR/Paris-Saclay)" userId="6b065ed8-40bf-4bd7-b1e4-242bb2fb76f9" providerId="ADAL" clId="{35C4A553-1D15-46C2-BAD7-5AECA67B6759}" dt="2020-11-13T16:28:19.307" v="0"/>
      <pc:docMkLst>
        <pc:docMk/>
      </pc:docMkLst>
      <pc:sldChg chg="modSp">
        <pc:chgData name="Mueller, Axel (Nokia - FR/Paris-Saclay)" userId="6b065ed8-40bf-4bd7-b1e4-242bb2fb76f9" providerId="ADAL" clId="{35C4A553-1D15-46C2-BAD7-5AECA67B6759}" dt="2020-11-13T16:28:19.307" v="0"/>
        <pc:sldMkLst>
          <pc:docMk/>
          <pc:sldMk cId="3181677693" sldId="256"/>
        </pc:sldMkLst>
        <pc:spChg chg="mod">
          <ac:chgData name="Mueller, Axel (Nokia - FR/Paris-Saclay)" userId="6b065ed8-40bf-4bd7-b1e4-242bb2fb76f9" providerId="ADAL" clId="{35C4A553-1D15-46C2-BAD7-5AECA67B6759}" dt="2020-11-13T16:28:19.307" v="0"/>
          <ac:spMkLst>
            <pc:docMk/>
            <pc:sldMk cId="3181677693" sldId="256"/>
            <ac:spMk id="5" creationId="{00000000-0000-0000-0000-000000000000}"/>
          </ac:spMkLst>
        </pc:spChg>
      </pc:sldChg>
    </pc:docChg>
  </pc:docChgLst>
  <pc:docChgLst>
    <pc:chgData name="Mueller, Axel (Nokia - FR/Paris-Saclay)" userId="6b065ed8-40bf-4bd7-b1e4-242bb2fb76f9" providerId="ADAL" clId="{875F673C-37CE-4586-8786-3EE9DC52235D}"/>
    <pc:docChg chg="undo custSel modSld">
      <pc:chgData name="Mueller, Axel (Nokia - FR/Paris-Saclay)" userId="6b065ed8-40bf-4bd7-b1e4-242bb2fb76f9" providerId="ADAL" clId="{875F673C-37CE-4586-8786-3EE9DC52235D}" dt="2020-11-11T18:24:05.334" v="135" actId="13926"/>
      <pc:docMkLst>
        <pc:docMk/>
      </pc:docMkLst>
      <pc:sldChg chg="modSp">
        <pc:chgData name="Mueller, Axel (Nokia - FR/Paris-Saclay)" userId="6b065ed8-40bf-4bd7-b1e4-242bb2fb76f9" providerId="ADAL" clId="{875F673C-37CE-4586-8786-3EE9DC52235D}" dt="2020-11-11T18:15:53.315" v="4" actId="6549"/>
        <pc:sldMkLst>
          <pc:docMk/>
          <pc:sldMk cId="3181677693" sldId="256"/>
        </pc:sldMkLst>
        <pc:spChg chg="mod">
          <ac:chgData name="Mueller, Axel (Nokia - FR/Paris-Saclay)" userId="6b065ed8-40bf-4bd7-b1e4-242bb2fb76f9" providerId="ADAL" clId="{875F673C-37CE-4586-8786-3EE9DC52235D}" dt="2020-11-11T18:15:53.315" v="4" actId="6549"/>
          <ac:spMkLst>
            <pc:docMk/>
            <pc:sldMk cId="3181677693" sldId="256"/>
            <ac:spMk id="5" creationId="{00000000-0000-0000-0000-000000000000}"/>
          </ac:spMkLst>
        </pc:spChg>
      </pc:sldChg>
      <pc:sldChg chg="modSp">
        <pc:chgData name="Mueller, Axel (Nokia - FR/Paris-Saclay)" userId="6b065ed8-40bf-4bd7-b1e4-242bb2fb76f9" providerId="ADAL" clId="{875F673C-37CE-4586-8786-3EE9DC52235D}" dt="2020-11-11T18:24:05.334" v="135" actId="13926"/>
        <pc:sldMkLst>
          <pc:docMk/>
          <pc:sldMk cId="4087770073" sldId="370"/>
        </pc:sldMkLst>
        <pc:spChg chg="mod">
          <ac:chgData name="Mueller, Axel (Nokia - FR/Paris-Saclay)" userId="6b065ed8-40bf-4bd7-b1e4-242bb2fb76f9" providerId="ADAL" clId="{875F673C-37CE-4586-8786-3EE9DC52235D}" dt="2020-11-11T18:24:05.334" v="135" actId="13926"/>
          <ac:spMkLst>
            <pc:docMk/>
            <pc:sldMk cId="4087770073" sldId="370"/>
            <ac:spMk id="2" creationId="{6CA1E15E-AD7F-4A4F-91A6-F2E27863F978}"/>
          </ac:spMkLst>
        </pc:spChg>
        <pc:spChg chg="mod">
          <ac:chgData name="Mueller, Axel (Nokia - FR/Paris-Saclay)" userId="6b065ed8-40bf-4bd7-b1e4-242bb2fb76f9" providerId="ADAL" clId="{875F673C-37CE-4586-8786-3EE9DC52235D}" dt="2020-11-11T18:24:05.334" v="135" actId="13926"/>
          <ac:spMkLst>
            <pc:docMk/>
            <pc:sldMk cId="4087770073" sldId="370"/>
            <ac:spMk id="3" creationId="{A8FD388C-93AB-49F2-A035-1152089D0930}"/>
          </ac:spMkLst>
        </pc:spChg>
        <pc:spChg chg="mod">
          <ac:chgData name="Mueller, Axel (Nokia - FR/Paris-Saclay)" userId="6b065ed8-40bf-4bd7-b1e4-242bb2fb76f9" providerId="ADAL" clId="{875F673C-37CE-4586-8786-3EE9DC52235D}" dt="2020-11-11T18:24:05.334" v="135" actId="13926"/>
          <ac:spMkLst>
            <pc:docMk/>
            <pc:sldMk cId="4087770073" sldId="370"/>
            <ac:spMk id="4" creationId="{59027C65-46D2-4F64-9572-8959382071B7}"/>
          </ac:spMkLst>
        </pc:spChg>
      </pc:sldChg>
      <pc:sldChg chg="modSp">
        <pc:chgData name="Mueller, Axel (Nokia - FR/Paris-Saclay)" userId="6b065ed8-40bf-4bd7-b1e4-242bb2fb76f9" providerId="ADAL" clId="{875F673C-37CE-4586-8786-3EE9DC52235D}" dt="2020-11-11T18:24:02.889" v="134" actId="13926"/>
        <pc:sldMkLst>
          <pc:docMk/>
          <pc:sldMk cId="658803553" sldId="371"/>
        </pc:sldMkLst>
        <pc:spChg chg="mod">
          <ac:chgData name="Mueller, Axel (Nokia - FR/Paris-Saclay)" userId="6b065ed8-40bf-4bd7-b1e4-242bb2fb76f9" providerId="ADAL" clId="{875F673C-37CE-4586-8786-3EE9DC52235D}" dt="2020-11-11T18:24:02.889" v="134" actId="13926"/>
          <ac:spMkLst>
            <pc:docMk/>
            <pc:sldMk cId="658803553" sldId="371"/>
            <ac:spMk id="2" creationId="{6CA1E15E-AD7F-4A4F-91A6-F2E27863F978}"/>
          </ac:spMkLst>
        </pc:spChg>
        <pc:spChg chg="mod">
          <ac:chgData name="Mueller, Axel (Nokia - FR/Paris-Saclay)" userId="6b065ed8-40bf-4bd7-b1e4-242bb2fb76f9" providerId="ADAL" clId="{875F673C-37CE-4586-8786-3EE9DC52235D}" dt="2020-11-11T18:24:02.889" v="134" actId="13926"/>
          <ac:spMkLst>
            <pc:docMk/>
            <pc:sldMk cId="658803553" sldId="371"/>
            <ac:spMk id="3" creationId="{A8FD388C-93AB-49F2-A035-1152089D0930}"/>
          </ac:spMkLst>
        </pc:spChg>
        <pc:spChg chg="mod">
          <ac:chgData name="Mueller, Axel (Nokia - FR/Paris-Saclay)" userId="6b065ed8-40bf-4bd7-b1e4-242bb2fb76f9" providerId="ADAL" clId="{875F673C-37CE-4586-8786-3EE9DC52235D}" dt="2020-11-11T18:24:02.889" v="134" actId="13926"/>
          <ac:spMkLst>
            <pc:docMk/>
            <pc:sldMk cId="658803553" sldId="371"/>
            <ac:spMk id="4" creationId="{59027C65-46D2-4F64-9572-8959382071B7}"/>
          </ac:spMkLst>
        </pc:spChg>
      </pc:sldChg>
      <pc:sldChg chg="modSp">
        <pc:chgData name="Mueller, Axel (Nokia - FR/Paris-Saclay)" userId="6b065ed8-40bf-4bd7-b1e4-242bb2fb76f9" providerId="ADAL" clId="{875F673C-37CE-4586-8786-3EE9DC52235D}" dt="2020-11-11T18:23:56.974" v="132" actId="13926"/>
        <pc:sldMkLst>
          <pc:docMk/>
          <pc:sldMk cId="657921166" sldId="375"/>
        </pc:sldMkLst>
        <pc:spChg chg="mod">
          <ac:chgData name="Mueller, Axel (Nokia - FR/Paris-Saclay)" userId="6b065ed8-40bf-4bd7-b1e4-242bb2fb76f9" providerId="ADAL" clId="{875F673C-37CE-4586-8786-3EE9DC52235D}" dt="2020-11-11T18:23:56.974" v="132" actId="13926"/>
          <ac:spMkLst>
            <pc:docMk/>
            <pc:sldMk cId="657921166" sldId="375"/>
            <ac:spMk id="2" creationId="{5A150263-7DE9-4E6C-B5FB-A6926554AA1E}"/>
          </ac:spMkLst>
        </pc:spChg>
        <pc:spChg chg="mod">
          <ac:chgData name="Mueller, Axel (Nokia - FR/Paris-Saclay)" userId="6b065ed8-40bf-4bd7-b1e4-242bb2fb76f9" providerId="ADAL" clId="{875F673C-37CE-4586-8786-3EE9DC52235D}" dt="2020-11-11T18:23:56.974" v="132" actId="13926"/>
          <ac:spMkLst>
            <pc:docMk/>
            <pc:sldMk cId="657921166" sldId="375"/>
            <ac:spMk id="3" creationId="{4565CE8B-38F3-4084-BABA-EDA28FCCEFD4}"/>
          </ac:spMkLst>
        </pc:spChg>
        <pc:spChg chg="mod">
          <ac:chgData name="Mueller, Axel (Nokia - FR/Paris-Saclay)" userId="6b065ed8-40bf-4bd7-b1e4-242bb2fb76f9" providerId="ADAL" clId="{875F673C-37CE-4586-8786-3EE9DC52235D}" dt="2020-11-11T18:23:56.974" v="132" actId="13926"/>
          <ac:spMkLst>
            <pc:docMk/>
            <pc:sldMk cId="657921166" sldId="375"/>
            <ac:spMk id="4" creationId="{03463B83-86E7-4FD6-A2A1-4C6DF2912944}"/>
          </ac:spMkLst>
        </pc:spChg>
      </pc:sldChg>
      <pc:sldChg chg="modSp">
        <pc:chgData name="Mueller, Axel (Nokia - FR/Paris-Saclay)" userId="6b065ed8-40bf-4bd7-b1e4-242bb2fb76f9" providerId="ADAL" clId="{875F673C-37CE-4586-8786-3EE9DC52235D}" dt="2020-11-11T18:23:54.134" v="131" actId="13926"/>
        <pc:sldMkLst>
          <pc:docMk/>
          <pc:sldMk cId="2934339870" sldId="376"/>
        </pc:sldMkLst>
        <pc:spChg chg="mod">
          <ac:chgData name="Mueller, Axel (Nokia - FR/Paris-Saclay)" userId="6b065ed8-40bf-4bd7-b1e4-242bb2fb76f9" providerId="ADAL" clId="{875F673C-37CE-4586-8786-3EE9DC52235D}" dt="2020-11-11T18:23:54.134" v="131" actId="13926"/>
          <ac:spMkLst>
            <pc:docMk/>
            <pc:sldMk cId="2934339870" sldId="376"/>
            <ac:spMk id="2" creationId="{5A150263-7DE9-4E6C-B5FB-A6926554AA1E}"/>
          </ac:spMkLst>
        </pc:spChg>
        <pc:spChg chg="mod">
          <ac:chgData name="Mueller, Axel (Nokia - FR/Paris-Saclay)" userId="6b065ed8-40bf-4bd7-b1e4-242bb2fb76f9" providerId="ADAL" clId="{875F673C-37CE-4586-8786-3EE9DC52235D}" dt="2020-11-11T18:23:54.134" v="131" actId="13926"/>
          <ac:spMkLst>
            <pc:docMk/>
            <pc:sldMk cId="2934339870" sldId="376"/>
            <ac:spMk id="3" creationId="{4565CE8B-38F3-4084-BABA-EDA28FCCEFD4}"/>
          </ac:spMkLst>
        </pc:spChg>
        <pc:spChg chg="mod">
          <ac:chgData name="Mueller, Axel (Nokia - FR/Paris-Saclay)" userId="6b065ed8-40bf-4bd7-b1e4-242bb2fb76f9" providerId="ADAL" clId="{875F673C-37CE-4586-8786-3EE9DC52235D}" dt="2020-11-11T18:23:54.134" v="131" actId="13926"/>
          <ac:spMkLst>
            <pc:docMk/>
            <pc:sldMk cId="2934339870" sldId="376"/>
            <ac:spMk id="4" creationId="{03463B83-86E7-4FD6-A2A1-4C6DF2912944}"/>
          </ac:spMkLst>
        </pc:spChg>
      </pc:sldChg>
      <pc:sldChg chg="modSp">
        <pc:chgData name="Mueller, Axel (Nokia - FR/Paris-Saclay)" userId="6b065ed8-40bf-4bd7-b1e4-242bb2fb76f9" providerId="ADAL" clId="{875F673C-37CE-4586-8786-3EE9DC52235D}" dt="2020-11-11T18:23:40.159" v="126" actId="13926"/>
        <pc:sldMkLst>
          <pc:docMk/>
          <pc:sldMk cId="326720443" sldId="380"/>
        </pc:sldMkLst>
        <pc:spChg chg="mod">
          <ac:chgData name="Mueller, Axel (Nokia - FR/Paris-Saclay)" userId="6b065ed8-40bf-4bd7-b1e4-242bb2fb76f9" providerId="ADAL" clId="{875F673C-37CE-4586-8786-3EE9DC52235D}" dt="2020-11-11T18:23:40.159" v="126" actId="13926"/>
          <ac:spMkLst>
            <pc:docMk/>
            <pc:sldMk cId="326720443" sldId="380"/>
            <ac:spMk id="2" creationId="{96AE30EE-8C44-4546-A410-6DA1C536B7A7}"/>
          </ac:spMkLst>
        </pc:spChg>
        <pc:spChg chg="mod">
          <ac:chgData name="Mueller, Axel (Nokia - FR/Paris-Saclay)" userId="6b065ed8-40bf-4bd7-b1e4-242bb2fb76f9" providerId="ADAL" clId="{875F673C-37CE-4586-8786-3EE9DC52235D}" dt="2020-11-11T18:23:40.159" v="126" actId="13926"/>
          <ac:spMkLst>
            <pc:docMk/>
            <pc:sldMk cId="326720443" sldId="380"/>
            <ac:spMk id="3" creationId="{AE684D18-BE04-43C4-83F4-9BB4806C4678}"/>
          </ac:spMkLst>
        </pc:spChg>
        <pc:spChg chg="mod">
          <ac:chgData name="Mueller, Axel (Nokia - FR/Paris-Saclay)" userId="6b065ed8-40bf-4bd7-b1e4-242bb2fb76f9" providerId="ADAL" clId="{875F673C-37CE-4586-8786-3EE9DC52235D}" dt="2020-11-11T18:23:40.159" v="126" actId="13926"/>
          <ac:spMkLst>
            <pc:docMk/>
            <pc:sldMk cId="326720443" sldId="380"/>
            <ac:spMk id="4" creationId="{93A855AF-DAE8-4F71-9571-D389D2405AC5}"/>
          </ac:spMkLst>
        </pc:spChg>
      </pc:sldChg>
      <pc:sldChg chg="modSp">
        <pc:chgData name="Mueller, Axel (Nokia - FR/Paris-Saclay)" userId="6b065ed8-40bf-4bd7-b1e4-242bb2fb76f9" providerId="ADAL" clId="{875F673C-37CE-4586-8786-3EE9DC52235D}" dt="2020-11-11T18:23:59.754" v="133" actId="13926"/>
        <pc:sldMkLst>
          <pc:docMk/>
          <pc:sldMk cId="2894095782" sldId="388"/>
        </pc:sldMkLst>
        <pc:spChg chg="mod">
          <ac:chgData name="Mueller, Axel (Nokia - FR/Paris-Saclay)" userId="6b065ed8-40bf-4bd7-b1e4-242bb2fb76f9" providerId="ADAL" clId="{875F673C-37CE-4586-8786-3EE9DC52235D}" dt="2020-11-11T18:23:59.754" v="133" actId="13926"/>
          <ac:spMkLst>
            <pc:docMk/>
            <pc:sldMk cId="2894095782" sldId="388"/>
            <ac:spMk id="2" creationId="{5A150263-7DE9-4E6C-B5FB-A6926554AA1E}"/>
          </ac:spMkLst>
        </pc:spChg>
        <pc:spChg chg="mod">
          <ac:chgData name="Mueller, Axel (Nokia - FR/Paris-Saclay)" userId="6b065ed8-40bf-4bd7-b1e4-242bb2fb76f9" providerId="ADAL" clId="{875F673C-37CE-4586-8786-3EE9DC52235D}" dt="2020-11-11T18:23:59.754" v="133" actId="13926"/>
          <ac:spMkLst>
            <pc:docMk/>
            <pc:sldMk cId="2894095782" sldId="388"/>
            <ac:spMk id="3" creationId="{4565CE8B-38F3-4084-BABA-EDA28FCCEFD4}"/>
          </ac:spMkLst>
        </pc:spChg>
        <pc:spChg chg="mod">
          <ac:chgData name="Mueller, Axel (Nokia - FR/Paris-Saclay)" userId="6b065ed8-40bf-4bd7-b1e4-242bb2fb76f9" providerId="ADAL" clId="{875F673C-37CE-4586-8786-3EE9DC52235D}" dt="2020-11-11T18:23:59.754" v="133" actId="13926"/>
          <ac:spMkLst>
            <pc:docMk/>
            <pc:sldMk cId="2894095782" sldId="388"/>
            <ac:spMk id="4" creationId="{03463B83-86E7-4FD6-A2A1-4C6DF2912944}"/>
          </ac:spMkLst>
        </pc:spChg>
      </pc:sldChg>
      <pc:sldChg chg="modSp">
        <pc:chgData name="Mueller, Axel (Nokia - FR/Paris-Saclay)" userId="6b065ed8-40bf-4bd7-b1e4-242bb2fb76f9" providerId="ADAL" clId="{875F673C-37CE-4586-8786-3EE9DC52235D}" dt="2020-11-11T18:23:50.984" v="130" actId="13926"/>
        <pc:sldMkLst>
          <pc:docMk/>
          <pc:sldMk cId="1003531724" sldId="389"/>
        </pc:sldMkLst>
        <pc:spChg chg="mod">
          <ac:chgData name="Mueller, Axel (Nokia - FR/Paris-Saclay)" userId="6b065ed8-40bf-4bd7-b1e4-242bb2fb76f9" providerId="ADAL" clId="{875F673C-37CE-4586-8786-3EE9DC52235D}" dt="2020-11-11T18:23:50.984" v="130" actId="13926"/>
          <ac:spMkLst>
            <pc:docMk/>
            <pc:sldMk cId="1003531724" sldId="389"/>
            <ac:spMk id="2" creationId="{5A150263-7DE9-4E6C-B5FB-A6926554AA1E}"/>
          </ac:spMkLst>
        </pc:spChg>
        <pc:spChg chg="mod">
          <ac:chgData name="Mueller, Axel (Nokia - FR/Paris-Saclay)" userId="6b065ed8-40bf-4bd7-b1e4-242bb2fb76f9" providerId="ADAL" clId="{875F673C-37CE-4586-8786-3EE9DC52235D}" dt="2020-11-11T18:23:50.984" v="130" actId="13926"/>
          <ac:spMkLst>
            <pc:docMk/>
            <pc:sldMk cId="1003531724" sldId="389"/>
            <ac:spMk id="3" creationId="{4565CE8B-38F3-4084-BABA-EDA28FCCEFD4}"/>
          </ac:spMkLst>
        </pc:spChg>
        <pc:spChg chg="mod">
          <ac:chgData name="Mueller, Axel (Nokia - FR/Paris-Saclay)" userId="6b065ed8-40bf-4bd7-b1e4-242bb2fb76f9" providerId="ADAL" clId="{875F673C-37CE-4586-8786-3EE9DC52235D}" dt="2020-11-11T18:23:50.984" v="130" actId="13926"/>
          <ac:spMkLst>
            <pc:docMk/>
            <pc:sldMk cId="1003531724" sldId="389"/>
            <ac:spMk id="4" creationId="{03463B83-86E7-4FD6-A2A1-4C6DF2912944}"/>
          </ac:spMkLst>
        </pc:spChg>
      </pc:sldChg>
      <pc:sldChg chg="modSp">
        <pc:chgData name="Mueller, Axel (Nokia - FR/Paris-Saclay)" userId="6b065ed8-40bf-4bd7-b1e4-242bb2fb76f9" providerId="ADAL" clId="{875F673C-37CE-4586-8786-3EE9DC52235D}" dt="2020-11-11T18:23:47.514" v="129" actId="13926"/>
        <pc:sldMkLst>
          <pc:docMk/>
          <pc:sldMk cId="480869306" sldId="390"/>
        </pc:sldMkLst>
        <pc:spChg chg="mod">
          <ac:chgData name="Mueller, Axel (Nokia - FR/Paris-Saclay)" userId="6b065ed8-40bf-4bd7-b1e4-242bb2fb76f9" providerId="ADAL" clId="{875F673C-37CE-4586-8786-3EE9DC52235D}" dt="2020-11-11T18:23:47.514" v="129" actId="13926"/>
          <ac:spMkLst>
            <pc:docMk/>
            <pc:sldMk cId="480869306" sldId="390"/>
            <ac:spMk id="2" creationId="{5A150263-7DE9-4E6C-B5FB-A6926554AA1E}"/>
          </ac:spMkLst>
        </pc:spChg>
        <pc:spChg chg="mod">
          <ac:chgData name="Mueller, Axel (Nokia - FR/Paris-Saclay)" userId="6b065ed8-40bf-4bd7-b1e4-242bb2fb76f9" providerId="ADAL" clId="{875F673C-37CE-4586-8786-3EE9DC52235D}" dt="2020-11-11T18:23:47.514" v="129" actId="13926"/>
          <ac:spMkLst>
            <pc:docMk/>
            <pc:sldMk cId="480869306" sldId="390"/>
            <ac:spMk id="3" creationId="{4565CE8B-38F3-4084-BABA-EDA28FCCEFD4}"/>
          </ac:spMkLst>
        </pc:spChg>
        <pc:spChg chg="mod">
          <ac:chgData name="Mueller, Axel (Nokia - FR/Paris-Saclay)" userId="6b065ed8-40bf-4bd7-b1e4-242bb2fb76f9" providerId="ADAL" clId="{875F673C-37CE-4586-8786-3EE9DC52235D}" dt="2020-11-11T18:23:47.514" v="129" actId="13926"/>
          <ac:spMkLst>
            <pc:docMk/>
            <pc:sldMk cId="480869306" sldId="390"/>
            <ac:spMk id="4" creationId="{03463B83-86E7-4FD6-A2A1-4C6DF2912944}"/>
          </ac:spMkLst>
        </pc:spChg>
      </pc:sldChg>
      <pc:sldChg chg="modSp">
        <pc:chgData name="Mueller, Axel (Nokia - FR/Paris-Saclay)" userId="6b065ed8-40bf-4bd7-b1e4-242bb2fb76f9" providerId="ADAL" clId="{875F673C-37CE-4586-8786-3EE9DC52235D}" dt="2020-11-11T18:23:45.234" v="128" actId="13926"/>
        <pc:sldMkLst>
          <pc:docMk/>
          <pc:sldMk cId="1163077561" sldId="391"/>
        </pc:sldMkLst>
        <pc:spChg chg="mod">
          <ac:chgData name="Mueller, Axel (Nokia - FR/Paris-Saclay)" userId="6b065ed8-40bf-4bd7-b1e4-242bb2fb76f9" providerId="ADAL" clId="{875F673C-37CE-4586-8786-3EE9DC52235D}" dt="2020-11-11T18:23:45.234" v="128" actId="13926"/>
          <ac:spMkLst>
            <pc:docMk/>
            <pc:sldMk cId="1163077561" sldId="391"/>
            <ac:spMk id="2" creationId="{5A150263-7DE9-4E6C-B5FB-A6926554AA1E}"/>
          </ac:spMkLst>
        </pc:spChg>
        <pc:spChg chg="mod">
          <ac:chgData name="Mueller, Axel (Nokia - FR/Paris-Saclay)" userId="6b065ed8-40bf-4bd7-b1e4-242bb2fb76f9" providerId="ADAL" clId="{875F673C-37CE-4586-8786-3EE9DC52235D}" dt="2020-11-11T18:23:45.234" v="128" actId="13926"/>
          <ac:spMkLst>
            <pc:docMk/>
            <pc:sldMk cId="1163077561" sldId="391"/>
            <ac:spMk id="3" creationId="{4565CE8B-38F3-4084-BABA-EDA28FCCEFD4}"/>
          </ac:spMkLst>
        </pc:spChg>
        <pc:spChg chg="mod">
          <ac:chgData name="Mueller, Axel (Nokia - FR/Paris-Saclay)" userId="6b065ed8-40bf-4bd7-b1e4-242bb2fb76f9" providerId="ADAL" clId="{875F673C-37CE-4586-8786-3EE9DC52235D}" dt="2020-11-11T18:23:45.234" v="128" actId="13926"/>
          <ac:spMkLst>
            <pc:docMk/>
            <pc:sldMk cId="1163077561" sldId="391"/>
            <ac:spMk id="4" creationId="{03463B83-86E7-4FD6-A2A1-4C6DF2912944}"/>
          </ac:spMkLst>
        </pc:spChg>
      </pc:sldChg>
      <pc:sldChg chg="modSp">
        <pc:chgData name="Mueller, Axel (Nokia - FR/Paris-Saclay)" userId="6b065ed8-40bf-4bd7-b1e4-242bb2fb76f9" providerId="ADAL" clId="{875F673C-37CE-4586-8786-3EE9DC52235D}" dt="2020-11-11T18:23:43.374" v="127" actId="13926"/>
        <pc:sldMkLst>
          <pc:docMk/>
          <pc:sldMk cId="1706560458" sldId="392"/>
        </pc:sldMkLst>
        <pc:spChg chg="mod">
          <ac:chgData name="Mueller, Axel (Nokia - FR/Paris-Saclay)" userId="6b065ed8-40bf-4bd7-b1e4-242bb2fb76f9" providerId="ADAL" clId="{875F673C-37CE-4586-8786-3EE9DC52235D}" dt="2020-11-11T18:23:43.374" v="127" actId="13926"/>
          <ac:spMkLst>
            <pc:docMk/>
            <pc:sldMk cId="1706560458" sldId="392"/>
            <ac:spMk id="2" creationId="{5A150263-7DE9-4E6C-B5FB-A6926554AA1E}"/>
          </ac:spMkLst>
        </pc:spChg>
        <pc:spChg chg="mod">
          <ac:chgData name="Mueller, Axel (Nokia - FR/Paris-Saclay)" userId="6b065ed8-40bf-4bd7-b1e4-242bb2fb76f9" providerId="ADAL" clId="{875F673C-37CE-4586-8786-3EE9DC52235D}" dt="2020-11-11T18:23:43.374" v="127" actId="13926"/>
          <ac:spMkLst>
            <pc:docMk/>
            <pc:sldMk cId="1706560458" sldId="392"/>
            <ac:spMk id="3" creationId="{4565CE8B-38F3-4084-BABA-EDA28FCCEFD4}"/>
          </ac:spMkLst>
        </pc:spChg>
        <pc:spChg chg="mod">
          <ac:chgData name="Mueller, Axel (Nokia - FR/Paris-Saclay)" userId="6b065ed8-40bf-4bd7-b1e4-242bb2fb76f9" providerId="ADAL" clId="{875F673C-37CE-4586-8786-3EE9DC52235D}" dt="2020-11-11T18:23:43.374" v="127" actId="13926"/>
          <ac:spMkLst>
            <pc:docMk/>
            <pc:sldMk cId="1706560458" sldId="392"/>
            <ac:spMk id="4" creationId="{03463B83-86E7-4FD6-A2A1-4C6DF2912944}"/>
          </ac:spMkLst>
        </pc:spChg>
      </pc:sldChg>
      <pc:sldChg chg="modSp">
        <pc:chgData name="Mueller, Axel (Nokia - FR/Paris-Saclay)" userId="6b065ed8-40bf-4bd7-b1e4-242bb2fb76f9" providerId="ADAL" clId="{875F673C-37CE-4586-8786-3EE9DC52235D}" dt="2020-11-11T18:23:37.684" v="125" actId="13926"/>
        <pc:sldMkLst>
          <pc:docMk/>
          <pc:sldMk cId="2190959664" sldId="394"/>
        </pc:sldMkLst>
        <pc:spChg chg="mod">
          <ac:chgData name="Mueller, Axel (Nokia - FR/Paris-Saclay)" userId="6b065ed8-40bf-4bd7-b1e4-242bb2fb76f9" providerId="ADAL" clId="{875F673C-37CE-4586-8786-3EE9DC52235D}" dt="2020-11-11T18:23:37.684" v="125" actId="13926"/>
          <ac:spMkLst>
            <pc:docMk/>
            <pc:sldMk cId="2190959664" sldId="394"/>
            <ac:spMk id="2" creationId="{96AE30EE-8C44-4546-A410-6DA1C536B7A7}"/>
          </ac:spMkLst>
        </pc:spChg>
        <pc:spChg chg="mod">
          <ac:chgData name="Mueller, Axel (Nokia - FR/Paris-Saclay)" userId="6b065ed8-40bf-4bd7-b1e4-242bb2fb76f9" providerId="ADAL" clId="{875F673C-37CE-4586-8786-3EE9DC52235D}" dt="2020-11-11T18:23:37.684" v="125" actId="13926"/>
          <ac:spMkLst>
            <pc:docMk/>
            <pc:sldMk cId="2190959664" sldId="394"/>
            <ac:spMk id="3" creationId="{AE684D18-BE04-43C4-83F4-9BB4806C4678}"/>
          </ac:spMkLst>
        </pc:spChg>
        <pc:spChg chg="mod">
          <ac:chgData name="Mueller, Axel (Nokia - FR/Paris-Saclay)" userId="6b065ed8-40bf-4bd7-b1e4-242bb2fb76f9" providerId="ADAL" clId="{875F673C-37CE-4586-8786-3EE9DC52235D}" dt="2020-11-11T18:23:37.684" v="125" actId="13926"/>
          <ac:spMkLst>
            <pc:docMk/>
            <pc:sldMk cId="2190959664" sldId="394"/>
            <ac:spMk id="4" creationId="{93A855AF-DAE8-4F71-9571-D389D2405AC5}"/>
          </ac:spMkLst>
        </pc:spChg>
      </pc:sldChg>
      <pc:sldChg chg="modSp">
        <pc:chgData name="Mueller, Axel (Nokia - FR/Paris-Saclay)" userId="6b065ed8-40bf-4bd7-b1e4-242bb2fb76f9" providerId="ADAL" clId="{875F673C-37CE-4586-8786-3EE9DC52235D}" dt="2020-11-11T18:23:34.864" v="124" actId="13926"/>
        <pc:sldMkLst>
          <pc:docMk/>
          <pc:sldMk cId="878715641" sldId="395"/>
        </pc:sldMkLst>
        <pc:spChg chg="mod">
          <ac:chgData name="Mueller, Axel (Nokia - FR/Paris-Saclay)" userId="6b065ed8-40bf-4bd7-b1e4-242bb2fb76f9" providerId="ADAL" clId="{875F673C-37CE-4586-8786-3EE9DC52235D}" dt="2020-11-11T18:23:34.864" v="124" actId="13926"/>
          <ac:spMkLst>
            <pc:docMk/>
            <pc:sldMk cId="878715641" sldId="395"/>
            <ac:spMk id="2" creationId="{96AE30EE-8C44-4546-A410-6DA1C536B7A7}"/>
          </ac:spMkLst>
        </pc:spChg>
        <pc:spChg chg="mod">
          <ac:chgData name="Mueller, Axel (Nokia - FR/Paris-Saclay)" userId="6b065ed8-40bf-4bd7-b1e4-242bb2fb76f9" providerId="ADAL" clId="{875F673C-37CE-4586-8786-3EE9DC52235D}" dt="2020-11-11T18:23:34.864" v="124" actId="13926"/>
          <ac:spMkLst>
            <pc:docMk/>
            <pc:sldMk cId="878715641" sldId="395"/>
            <ac:spMk id="3" creationId="{AE684D18-BE04-43C4-83F4-9BB4806C4678}"/>
          </ac:spMkLst>
        </pc:spChg>
        <pc:spChg chg="mod">
          <ac:chgData name="Mueller, Axel (Nokia - FR/Paris-Saclay)" userId="6b065ed8-40bf-4bd7-b1e4-242bb2fb76f9" providerId="ADAL" clId="{875F673C-37CE-4586-8786-3EE9DC52235D}" dt="2020-11-11T18:23:34.864" v="124" actId="13926"/>
          <ac:spMkLst>
            <pc:docMk/>
            <pc:sldMk cId="878715641" sldId="395"/>
            <ac:spMk id="4" creationId="{93A855AF-DAE8-4F71-9571-D389D2405AC5}"/>
          </ac:spMkLst>
        </pc:spChg>
      </pc:sldChg>
      <pc:sldChg chg="modSp">
        <pc:chgData name="Mueller, Axel (Nokia - FR/Paris-Saclay)" userId="6b065ed8-40bf-4bd7-b1e4-242bb2fb76f9" providerId="ADAL" clId="{875F673C-37CE-4586-8786-3EE9DC52235D}" dt="2020-11-11T18:23:31.587" v="123" actId="13926"/>
        <pc:sldMkLst>
          <pc:docMk/>
          <pc:sldMk cId="2883797038" sldId="396"/>
        </pc:sldMkLst>
        <pc:spChg chg="mod">
          <ac:chgData name="Mueller, Axel (Nokia - FR/Paris-Saclay)" userId="6b065ed8-40bf-4bd7-b1e4-242bb2fb76f9" providerId="ADAL" clId="{875F673C-37CE-4586-8786-3EE9DC52235D}" dt="2020-11-11T18:23:31.587" v="123" actId="13926"/>
          <ac:spMkLst>
            <pc:docMk/>
            <pc:sldMk cId="2883797038" sldId="396"/>
            <ac:spMk id="2" creationId="{96AE30EE-8C44-4546-A410-6DA1C536B7A7}"/>
          </ac:spMkLst>
        </pc:spChg>
        <pc:spChg chg="mod">
          <ac:chgData name="Mueller, Axel (Nokia - FR/Paris-Saclay)" userId="6b065ed8-40bf-4bd7-b1e4-242bb2fb76f9" providerId="ADAL" clId="{875F673C-37CE-4586-8786-3EE9DC52235D}" dt="2020-11-11T18:23:31.587" v="123" actId="13926"/>
          <ac:spMkLst>
            <pc:docMk/>
            <pc:sldMk cId="2883797038" sldId="396"/>
            <ac:spMk id="3" creationId="{AE684D18-BE04-43C4-83F4-9BB4806C4678}"/>
          </ac:spMkLst>
        </pc:spChg>
        <pc:spChg chg="mod">
          <ac:chgData name="Mueller, Axel (Nokia - FR/Paris-Saclay)" userId="6b065ed8-40bf-4bd7-b1e4-242bb2fb76f9" providerId="ADAL" clId="{875F673C-37CE-4586-8786-3EE9DC52235D}" dt="2020-11-11T18:23:31.587" v="123" actId="13926"/>
          <ac:spMkLst>
            <pc:docMk/>
            <pc:sldMk cId="2883797038" sldId="396"/>
            <ac:spMk id="4" creationId="{93A855AF-DAE8-4F71-9571-D389D2405AC5}"/>
          </ac:spMkLst>
        </pc:spChg>
      </pc:sldChg>
      <pc:sldChg chg="modSp">
        <pc:chgData name="Mueller, Axel (Nokia - FR/Paris-Saclay)" userId="6b065ed8-40bf-4bd7-b1e4-242bb2fb76f9" providerId="ADAL" clId="{875F673C-37CE-4586-8786-3EE9DC52235D}" dt="2020-11-11T18:23:28.394" v="122" actId="13926"/>
        <pc:sldMkLst>
          <pc:docMk/>
          <pc:sldMk cId="1153813326" sldId="398"/>
        </pc:sldMkLst>
        <pc:spChg chg="mod">
          <ac:chgData name="Mueller, Axel (Nokia - FR/Paris-Saclay)" userId="6b065ed8-40bf-4bd7-b1e4-242bb2fb76f9" providerId="ADAL" clId="{875F673C-37CE-4586-8786-3EE9DC52235D}" dt="2020-11-11T18:23:28.394" v="122" actId="13926"/>
          <ac:spMkLst>
            <pc:docMk/>
            <pc:sldMk cId="1153813326" sldId="398"/>
            <ac:spMk id="2" creationId="{96AE30EE-8C44-4546-A410-6DA1C536B7A7}"/>
          </ac:spMkLst>
        </pc:spChg>
        <pc:spChg chg="mod">
          <ac:chgData name="Mueller, Axel (Nokia - FR/Paris-Saclay)" userId="6b065ed8-40bf-4bd7-b1e4-242bb2fb76f9" providerId="ADAL" clId="{875F673C-37CE-4586-8786-3EE9DC52235D}" dt="2020-11-11T18:23:28.394" v="122" actId="13926"/>
          <ac:spMkLst>
            <pc:docMk/>
            <pc:sldMk cId="1153813326" sldId="398"/>
            <ac:spMk id="3" creationId="{AE684D18-BE04-43C4-83F4-9BB4806C4678}"/>
          </ac:spMkLst>
        </pc:spChg>
        <pc:spChg chg="mod">
          <ac:chgData name="Mueller, Axel (Nokia - FR/Paris-Saclay)" userId="6b065ed8-40bf-4bd7-b1e4-242bb2fb76f9" providerId="ADAL" clId="{875F673C-37CE-4586-8786-3EE9DC52235D}" dt="2020-11-11T18:23:28.394" v="122" actId="13926"/>
          <ac:spMkLst>
            <pc:docMk/>
            <pc:sldMk cId="1153813326" sldId="398"/>
            <ac:spMk id="4" creationId="{93A855AF-DAE8-4F71-9571-D389D2405AC5}"/>
          </ac:spMkLst>
        </pc:spChg>
      </pc:sldChg>
      <pc:sldChg chg="modSp">
        <pc:chgData name="Mueller, Axel (Nokia - FR/Paris-Saclay)" userId="6b065ed8-40bf-4bd7-b1e4-242bb2fb76f9" providerId="ADAL" clId="{875F673C-37CE-4586-8786-3EE9DC52235D}" dt="2020-11-11T18:23:25.365" v="121" actId="13926"/>
        <pc:sldMkLst>
          <pc:docMk/>
          <pc:sldMk cId="1960376217" sldId="399"/>
        </pc:sldMkLst>
        <pc:spChg chg="mod">
          <ac:chgData name="Mueller, Axel (Nokia - FR/Paris-Saclay)" userId="6b065ed8-40bf-4bd7-b1e4-242bb2fb76f9" providerId="ADAL" clId="{875F673C-37CE-4586-8786-3EE9DC52235D}" dt="2020-11-11T18:23:25.365" v="121" actId="13926"/>
          <ac:spMkLst>
            <pc:docMk/>
            <pc:sldMk cId="1960376217" sldId="399"/>
            <ac:spMk id="2" creationId="{96AE30EE-8C44-4546-A410-6DA1C536B7A7}"/>
          </ac:spMkLst>
        </pc:spChg>
        <pc:spChg chg="mod">
          <ac:chgData name="Mueller, Axel (Nokia - FR/Paris-Saclay)" userId="6b065ed8-40bf-4bd7-b1e4-242bb2fb76f9" providerId="ADAL" clId="{875F673C-37CE-4586-8786-3EE9DC52235D}" dt="2020-11-11T18:23:25.365" v="121" actId="13926"/>
          <ac:spMkLst>
            <pc:docMk/>
            <pc:sldMk cId="1960376217" sldId="399"/>
            <ac:spMk id="3" creationId="{AE684D18-BE04-43C4-83F4-9BB4806C4678}"/>
          </ac:spMkLst>
        </pc:spChg>
        <pc:spChg chg="mod">
          <ac:chgData name="Mueller, Axel (Nokia - FR/Paris-Saclay)" userId="6b065ed8-40bf-4bd7-b1e4-242bb2fb76f9" providerId="ADAL" clId="{875F673C-37CE-4586-8786-3EE9DC52235D}" dt="2020-11-11T18:23:25.365" v="121" actId="13926"/>
          <ac:spMkLst>
            <pc:docMk/>
            <pc:sldMk cId="1960376217" sldId="399"/>
            <ac:spMk id="4" creationId="{93A855AF-DAE8-4F71-9571-D389D2405AC5}"/>
          </ac:spMkLst>
        </pc:spChg>
      </pc:sldChg>
      <pc:sldChg chg="modSp">
        <pc:chgData name="Mueller, Axel (Nokia - FR/Paris-Saclay)" userId="6b065ed8-40bf-4bd7-b1e4-242bb2fb76f9" providerId="ADAL" clId="{875F673C-37CE-4586-8786-3EE9DC52235D}" dt="2020-11-11T18:23:20.559" v="120" actId="13926"/>
        <pc:sldMkLst>
          <pc:docMk/>
          <pc:sldMk cId="1346974549" sldId="400"/>
        </pc:sldMkLst>
        <pc:spChg chg="mod">
          <ac:chgData name="Mueller, Axel (Nokia - FR/Paris-Saclay)" userId="6b065ed8-40bf-4bd7-b1e4-242bb2fb76f9" providerId="ADAL" clId="{875F673C-37CE-4586-8786-3EE9DC52235D}" dt="2020-11-11T18:23:20.559" v="120" actId="13926"/>
          <ac:spMkLst>
            <pc:docMk/>
            <pc:sldMk cId="1346974549" sldId="400"/>
            <ac:spMk id="3" creationId="{AE684D18-BE04-43C4-83F4-9BB4806C4678}"/>
          </ac:spMkLst>
        </pc:spChg>
      </pc:sldChg>
      <pc:sldChg chg="modSp">
        <pc:chgData name="Mueller, Axel (Nokia - FR/Paris-Saclay)" userId="6b065ed8-40bf-4bd7-b1e4-242bb2fb76f9" providerId="ADAL" clId="{875F673C-37CE-4586-8786-3EE9DC52235D}" dt="2020-11-11T18:23:12.469" v="119" actId="13926"/>
        <pc:sldMkLst>
          <pc:docMk/>
          <pc:sldMk cId="3095664580" sldId="403"/>
        </pc:sldMkLst>
        <pc:spChg chg="mod">
          <ac:chgData name="Mueller, Axel (Nokia - FR/Paris-Saclay)" userId="6b065ed8-40bf-4bd7-b1e4-242bb2fb76f9" providerId="ADAL" clId="{875F673C-37CE-4586-8786-3EE9DC52235D}" dt="2020-11-11T18:23:12.469" v="119" actId="13926"/>
          <ac:spMkLst>
            <pc:docMk/>
            <pc:sldMk cId="3095664580" sldId="403"/>
            <ac:spMk id="3" creationId="{AE684D18-BE04-43C4-83F4-9BB4806C4678}"/>
          </ac:spMkLst>
        </pc:spChg>
      </pc:sldChg>
    </pc:docChg>
  </pc:docChgLst>
  <pc:docChgLst>
    <pc:chgData name="Mueller, Axel (Nokia - FR/Paris-Saclay)" userId="6b065ed8-40bf-4bd7-b1e4-242bb2fb76f9" providerId="ADAL" clId="{2D5F32E4-B50E-40C7-891C-0AD89C0DE09E}"/>
    <pc:docChg chg="undo custSel addSld delSld modSld sldOrd addSection delSection">
      <pc:chgData name="Mueller, Axel (Nokia - FR/Paris-Saclay)" userId="6b065ed8-40bf-4bd7-b1e4-242bb2fb76f9" providerId="ADAL" clId="{2D5F32E4-B50E-40C7-891C-0AD89C0DE09E}" dt="2021-01-31T18:04:46.680" v="927" actId="13926"/>
      <pc:docMkLst>
        <pc:docMk/>
      </pc:docMkLst>
      <pc:sldChg chg="modSp">
        <pc:chgData name="Mueller, Axel (Nokia - FR/Paris-Saclay)" userId="6b065ed8-40bf-4bd7-b1e4-242bb2fb76f9" providerId="ADAL" clId="{2D5F32E4-B50E-40C7-891C-0AD89C0DE09E}" dt="2021-01-31T17:28:08.719" v="30" actId="20577"/>
        <pc:sldMkLst>
          <pc:docMk/>
          <pc:sldMk cId="3181677693" sldId="256"/>
        </pc:sldMkLst>
        <pc:spChg chg="mod">
          <ac:chgData name="Mueller, Axel (Nokia - FR/Paris-Saclay)" userId="6b065ed8-40bf-4bd7-b1e4-242bb2fb76f9" providerId="ADAL" clId="{2D5F32E4-B50E-40C7-891C-0AD89C0DE09E}" dt="2021-01-31T17:28:08.719" v="30" actId="20577"/>
          <ac:spMkLst>
            <pc:docMk/>
            <pc:sldMk cId="3181677693" sldId="256"/>
            <ac:spMk id="4" creationId="{00000000-0000-0000-0000-000000000000}"/>
          </ac:spMkLst>
        </pc:spChg>
        <pc:spChg chg="mod">
          <ac:chgData name="Mueller, Axel (Nokia - FR/Paris-Saclay)" userId="6b065ed8-40bf-4bd7-b1e4-242bb2fb76f9" providerId="ADAL" clId="{2D5F32E4-B50E-40C7-891C-0AD89C0DE09E}" dt="2021-01-31T17:27:15.960" v="26" actId="207"/>
          <ac:spMkLst>
            <pc:docMk/>
            <pc:sldMk cId="3181677693" sldId="256"/>
            <ac:spMk id="5" creationId="{00000000-0000-0000-0000-000000000000}"/>
          </ac:spMkLst>
        </pc:spChg>
      </pc:sldChg>
      <pc:sldChg chg="modSp">
        <pc:chgData name="Mueller, Axel (Nokia - FR/Paris-Saclay)" userId="6b065ed8-40bf-4bd7-b1e4-242bb2fb76f9" providerId="ADAL" clId="{2D5F32E4-B50E-40C7-891C-0AD89C0DE09E}" dt="2021-01-31T17:26:50.279" v="18" actId="20577"/>
        <pc:sldMkLst>
          <pc:docMk/>
          <pc:sldMk cId="2215192573" sldId="368"/>
        </pc:sldMkLst>
        <pc:spChg chg="mod">
          <ac:chgData name="Mueller, Axel (Nokia - FR/Paris-Saclay)" userId="6b065ed8-40bf-4bd7-b1e4-242bb2fb76f9" providerId="ADAL" clId="{2D5F32E4-B50E-40C7-891C-0AD89C0DE09E}" dt="2021-01-31T17:26:50.279" v="18" actId="20577"/>
          <ac:spMkLst>
            <pc:docMk/>
            <pc:sldMk cId="2215192573" sldId="368"/>
            <ac:spMk id="3" creationId="{F07F451D-6304-4E16-931C-A3C4BE5D8272}"/>
          </ac:spMkLst>
        </pc:spChg>
      </pc:sldChg>
      <pc:sldChg chg="del">
        <pc:chgData name="Mueller, Axel (Nokia - FR/Paris-Saclay)" userId="6b065ed8-40bf-4bd7-b1e4-242bb2fb76f9" providerId="ADAL" clId="{2D5F32E4-B50E-40C7-891C-0AD89C0DE09E}" dt="2021-01-31T17:42:39.459" v="401" actId="2696"/>
        <pc:sldMkLst>
          <pc:docMk/>
          <pc:sldMk cId="3385666194" sldId="369"/>
        </pc:sldMkLst>
      </pc:sldChg>
      <pc:sldChg chg="del">
        <pc:chgData name="Mueller, Axel (Nokia - FR/Paris-Saclay)" userId="6b065ed8-40bf-4bd7-b1e4-242bb2fb76f9" providerId="ADAL" clId="{2D5F32E4-B50E-40C7-891C-0AD89C0DE09E}" dt="2021-01-31T17:42:39.489" v="402" actId="2696"/>
        <pc:sldMkLst>
          <pc:docMk/>
          <pc:sldMk cId="4087770073" sldId="370"/>
        </pc:sldMkLst>
      </pc:sldChg>
      <pc:sldChg chg="del">
        <pc:chgData name="Mueller, Axel (Nokia - FR/Paris-Saclay)" userId="6b065ed8-40bf-4bd7-b1e4-242bb2fb76f9" providerId="ADAL" clId="{2D5F32E4-B50E-40C7-891C-0AD89C0DE09E}" dt="2021-01-31T17:42:39.504" v="403" actId="2696"/>
        <pc:sldMkLst>
          <pc:docMk/>
          <pc:sldMk cId="658803553" sldId="371"/>
        </pc:sldMkLst>
      </pc:sldChg>
      <pc:sldChg chg="del">
        <pc:chgData name="Mueller, Axel (Nokia - FR/Paris-Saclay)" userId="6b065ed8-40bf-4bd7-b1e4-242bb2fb76f9" providerId="ADAL" clId="{2D5F32E4-B50E-40C7-891C-0AD89C0DE09E}" dt="2021-01-31T17:42:39.524" v="404" actId="2696"/>
        <pc:sldMkLst>
          <pc:docMk/>
          <pc:sldMk cId="1676041264" sldId="374"/>
        </pc:sldMkLst>
      </pc:sldChg>
      <pc:sldChg chg="del">
        <pc:chgData name="Mueller, Axel (Nokia - FR/Paris-Saclay)" userId="6b065ed8-40bf-4bd7-b1e4-242bb2fb76f9" providerId="ADAL" clId="{2D5F32E4-B50E-40C7-891C-0AD89C0DE09E}" dt="2021-01-31T17:42:39.574" v="406" actId="2696"/>
        <pc:sldMkLst>
          <pc:docMk/>
          <pc:sldMk cId="657921166" sldId="375"/>
        </pc:sldMkLst>
      </pc:sldChg>
      <pc:sldChg chg="del">
        <pc:chgData name="Mueller, Axel (Nokia - FR/Paris-Saclay)" userId="6b065ed8-40bf-4bd7-b1e4-242bb2fb76f9" providerId="ADAL" clId="{2D5F32E4-B50E-40C7-891C-0AD89C0DE09E}" dt="2021-01-31T17:42:39.594" v="407" actId="2696"/>
        <pc:sldMkLst>
          <pc:docMk/>
          <pc:sldMk cId="2934339870" sldId="376"/>
        </pc:sldMkLst>
      </pc:sldChg>
      <pc:sldChg chg="del">
        <pc:chgData name="Mueller, Axel (Nokia - FR/Paris-Saclay)" userId="6b065ed8-40bf-4bd7-b1e4-242bb2fb76f9" providerId="ADAL" clId="{2D5F32E4-B50E-40C7-891C-0AD89C0DE09E}" dt="2021-01-31T17:42:39.739" v="413" actId="2696"/>
        <pc:sldMkLst>
          <pc:docMk/>
          <pc:sldMk cId="300875617" sldId="379"/>
        </pc:sldMkLst>
      </pc:sldChg>
      <pc:sldChg chg="del">
        <pc:chgData name="Mueller, Axel (Nokia - FR/Paris-Saclay)" userId="6b065ed8-40bf-4bd7-b1e4-242bb2fb76f9" providerId="ADAL" clId="{2D5F32E4-B50E-40C7-891C-0AD89C0DE09E}" dt="2021-01-31T17:42:39.784" v="414" actId="2696"/>
        <pc:sldMkLst>
          <pc:docMk/>
          <pc:sldMk cId="326720443" sldId="380"/>
        </pc:sldMkLst>
      </pc:sldChg>
      <pc:sldChg chg="del">
        <pc:chgData name="Mueller, Axel (Nokia - FR/Paris-Saclay)" userId="6b065ed8-40bf-4bd7-b1e4-242bb2fb76f9" providerId="ADAL" clId="{2D5F32E4-B50E-40C7-891C-0AD89C0DE09E}" dt="2021-01-31T17:42:39.539" v="405" actId="2696"/>
        <pc:sldMkLst>
          <pc:docMk/>
          <pc:sldMk cId="2894095782" sldId="388"/>
        </pc:sldMkLst>
      </pc:sldChg>
      <pc:sldChg chg="del">
        <pc:chgData name="Mueller, Axel (Nokia - FR/Paris-Saclay)" userId="6b065ed8-40bf-4bd7-b1e4-242bb2fb76f9" providerId="ADAL" clId="{2D5F32E4-B50E-40C7-891C-0AD89C0DE09E}" dt="2021-01-31T17:42:39.619" v="408" actId="2696"/>
        <pc:sldMkLst>
          <pc:docMk/>
          <pc:sldMk cId="1003531724" sldId="389"/>
        </pc:sldMkLst>
      </pc:sldChg>
      <pc:sldChg chg="del">
        <pc:chgData name="Mueller, Axel (Nokia - FR/Paris-Saclay)" userId="6b065ed8-40bf-4bd7-b1e4-242bb2fb76f9" providerId="ADAL" clId="{2D5F32E4-B50E-40C7-891C-0AD89C0DE09E}" dt="2021-01-31T17:42:39.649" v="409" actId="2696"/>
        <pc:sldMkLst>
          <pc:docMk/>
          <pc:sldMk cId="480869306" sldId="390"/>
        </pc:sldMkLst>
      </pc:sldChg>
      <pc:sldChg chg="del">
        <pc:chgData name="Mueller, Axel (Nokia - FR/Paris-Saclay)" userId="6b065ed8-40bf-4bd7-b1e4-242bb2fb76f9" providerId="ADAL" clId="{2D5F32E4-B50E-40C7-891C-0AD89C0DE09E}" dt="2021-01-31T17:42:39.679" v="410" actId="2696"/>
        <pc:sldMkLst>
          <pc:docMk/>
          <pc:sldMk cId="1163077561" sldId="391"/>
        </pc:sldMkLst>
      </pc:sldChg>
      <pc:sldChg chg="del">
        <pc:chgData name="Mueller, Axel (Nokia - FR/Paris-Saclay)" userId="6b065ed8-40bf-4bd7-b1e4-242bb2fb76f9" providerId="ADAL" clId="{2D5F32E4-B50E-40C7-891C-0AD89C0DE09E}" dt="2021-01-31T17:42:39.704" v="411" actId="2696"/>
        <pc:sldMkLst>
          <pc:docMk/>
          <pc:sldMk cId="1706560458" sldId="392"/>
        </pc:sldMkLst>
      </pc:sldChg>
      <pc:sldChg chg="del">
        <pc:chgData name="Mueller, Axel (Nokia - FR/Paris-Saclay)" userId="6b065ed8-40bf-4bd7-b1e4-242bb2fb76f9" providerId="ADAL" clId="{2D5F32E4-B50E-40C7-891C-0AD89C0DE09E}" dt="2021-01-31T17:42:39.714" v="412" actId="2696"/>
        <pc:sldMkLst>
          <pc:docMk/>
          <pc:sldMk cId="4223715113" sldId="393"/>
        </pc:sldMkLst>
      </pc:sldChg>
      <pc:sldChg chg="del">
        <pc:chgData name="Mueller, Axel (Nokia - FR/Paris-Saclay)" userId="6b065ed8-40bf-4bd7-b1e4-242bb2fb76f9" providerId="ADAL" clId="{2D5F32E4-B50E-40C7-891C-0AD89C0DE09E}" dt="2021-01-31T17:42:39.819" v="415" actId="2696"/>
        <pc:sldMkLst>
          <pc:docMk/>
          <pc:sldMk cId="2190959664" sldId="394"/>
        </pc:sldMkLst>
      </pc:sldChg>
      <pc:sldChg chg="del">
        <pc:chgData name="Mueller, Axel (Nokia - FR/Paris-Saclay)" userId="6b065ed8-40bf-4bd7-b1e4-242bb2fb76f9" providerId="ADAL" clId="{2D5F32E4-B50E-40C7-891C-0AD89C0DE09E}" dt="2021-01-31T17:42:39.849" v="416" actId="2696"/>
        <pc:sldMkLst>
          <pc:docMk/>
          <pc:sldMk cId="878715641" sldId="395"/>
        </pc:sldMkLst>
      </pc:sldChg>
      <pc:sldChg chg="del">
        <pc:chgData name="Mueller, Axel (Nokia - FR/Paris-Saclay)" userId="6b065ed8-40bf-4bd7-b1e4-242bb2fb76f9" providerId="ADAL" clId="{2D5F32E4-B50E-40C7-891C-0AD89C0DE09E}" dt="2021-01-31T17:42:39.869" v="417" actId="2696"/>
        <pc:sldMkLst>
          <pc:docMk/>
          <pc:sldMk cId="2883797038" sldId="396"/>
        </pc:sldMkLst>
      </pc:sldChg>
      <pc:sldChg chg="del">
        <pc:chgData name="Mueller, Axel (Nokia - FR/Paris-Saclay)" userId="6b065ed8-40bf-4bd7-b1e4-242bb2fb76f9" providerId="ADAL" clId="{2D5F32E4-B50E-40C7-891C-0AD89C0DE09E}" dt="2021-01-31T17:42:40.059" v="427" actId="2696"/>
        <pc:sldMkLst>
          <pc:docMk/>
          <pc:sldMk cId="3001122838" sldId="397"/>
        </pc:sldMkLst>
      </pc:sldChg>
      <pc:sldChg chg="del">
        <pc:chgData name="Mueller, Axel (Nokia - FR/Paris-Saclay)" userId="6b065ed8-40bf-4bd7-b1e4-242bb2fb76f9" providerId="ADAL" clId="{2D5F32E4-B50E-40C7-891C-0AD89C0DE09E}" dt="2021-01-31T17:42:39.894" v="418" actId="2696"/>
        <pc:sldMkLst>
          <pc:docMk/>
          <pc:sldMk cId="1153813326" sldId="398"/>
        </pc:sldMkLst>
      </pc:sldChg>
      <pc:sldChg chg="del">
        <pc:chgData name="Mueller, Axel (Nokia - FR/Paris-Saclay)" userId="6b065ed8-40bf-4bd7-b1e4-242bb2fb76f9" providerId="ADAL" clId="{2D5F32E4-B50E-40C7-891C-0AD89C0DE09E}" dt="2021-01-31T17:42:39.914" v="419" actId="2696"/>
        <pc:sldMkLst>
          <pc:docMk/>
          <pc:sldMk cId="1960376217" sldId="399"/>
        </pc:sldMkLst>
      </pc:sldChg>
      <pc:sldChg chg="del">
        <pc:chgData name="Mueller, Axel (Nokia - FR/Paris-Saclay)" userId="6b065ed8-40bf-4bd7-b1e4-242bb2fb76f9" providerId="ADAL" clId="{2D5F32E4-B50E-40C7-891C-0AD89C0DE09E}" dt="2021-01-31T17:42:39.939" v="420" actId="2696"/>
        <pc:sldMkLst>
          <pc:docMk/>
          <pc:sldMk cId="1346974549" sldId="400"/>
        </pc:sldMkLst>
      </pc:sldChg>
      <pc:sldChg chg="del">
        <pc:chgData name="Mueller, Axel (Nokia - FR/Paris-Saclay)" userId="6b065ed8-40bf-4bd7-b1e4-242bb2fb76f9" providerId="ADAL" clId="{2D5F32E4-B50E-40C7-891C-0AD89C0DE09E}" dt="2021-01-31T17:42:39.949" v="421" actId="2696"/>
        <pc:sldMkLst>
          <pc:docMk/>
          <pc:sldMk cId="1522532539" sldId="401"/>
        </pc:sldMkLst>
      </pc:sldChg>
      <pc:sldChg chg="del">
        <pc:chgData name="Mueller, Axel (Nokia - FR/Paris-Saclay)" userId="6b065ed8-40bf-4bd7-b1e4-242bb2fb76f9" providerId="ADAL" clId="{2D5F32E4-B50E-40C7-891C-0AD89C0DE09E}" dt="2021-01-31T17:42:39.974" v="422" actId="2696"/>
        <pc:sldMkLst>
          <pc:docMk/>
          <pc:sldMk cId="4195471696" sldId="402"/>
        </pc:sldMkLst>
      </pc:sldChg>
      <pc:sldChg chg="del">
        <pc:chgData name="Mueller, Axel (Nokia - FR/Paris-Saclay)" userId="6b065ed8-40bf-4bd7-b1e4-242bb2fb76f9" providerId="ADAL" clId="{2D5F32E4-B50E-40C7-891C-0AD89C0DE09E}" dt="2021-01-31T17:42:39.979" v="423" actId="2696"/>
        <pc:sldMkLst>
          <pc:docMk/>
          <pc:sldMk cId="3095664580" sldId="403"/>
        </pc:sldMkLst>
      </pc:sldChg>
      <pc:sldChg chg="del">
        <pc:chgData name="Mueller, Axel (Nokia - FR/Paris-Saclay)" userId="6b065ed8-40bf-4bd7-b1e4-242bb2fb76f9" providerId="ADAL" clId="{2D5F32E4-B50E-40C7-891C-0AD89C0DE09E}" dt="2021-01-31T17:42:40.029" v="425" actId="2696"/>
        <pc:sldMkLst>
          <pc:docMk/>
          <pc:sldMk cId="807156400" sldId="404"/>
        </pc:sldMkLst>
      </pc:sldChg>
      <pc:sldChg chg="del">
        <pc:chgData name="Mueller, Axel (Nokia - FR/Paris-Saclay)" userId="6b065ed8-40bf-4bd7-b1e4-242bb2fb76f9" providerId="ADAL" clId="{2D5F32E4-B50E-40C7-891C-0AD89C0DE09E}" dt="2021-01-31T17:42:40.044" v="426" actId="2696"/>
        <pc:sldMkLst>
          <pc:docMk/>
          <pc:sldMk cId="11227616" sldId="405"/>
        </pc:sldMkLst>
      </pc:sldChg>
      <pc:sldChg chg="del">
        <pc:chgData name="Mueller, Axel (Nokia - FR/Paris-Saclay)" userId="6b065ed8-40bf-4bd7-b1e4-242bb2fb76f9" providerId="ADAL" clId="{2D5F32E4-B50E-40C7-891C-0AD89C0DE09E}" dt="2021-01-31T17:42:40.009" v="424" actId="2696"/>
        <pc:sldMkLst>
          <pc:docMk/>
          <pc:sldMk cId="3035150508" sldId="406"/>
        </pc:sldMkLst>
      </pc:sldChg>
      <pc:sldChg chg="addSp delSp modSp add">
        <pc:chgData name="Mueller, Axel (Nokia - FR/Paris-Saclay)" userId="6b065ed8-40bf-4bd7-b1e4-242bb2fb76f9" providerId="ADAL" clId="{2D5F32E4-B50E-40C7-891C-0AD89C0DE09E}" dt="2021-01-31T17:30:43.119" v="88" actId="20577"/>
        <pc:sldMkLst>
          <pc:docMk/>
          <pc:sldMk cId="2156506704" sldId="407"/>
        </pc:sldMkLst>
        <pc:spChg chg="mod">
          <ac:chgData name="Mueller, Axel (Nokia - FR/Paris-Saclay)" userId="6b065ed8-40bf-4bd7-b1e4-242bb2fb76f9" providerId="ADAL" clId="{2D5F32E4-B50E-40C7-891C-0AD89C0DE09E}" dt="2021-01-31T17:30:43.119" v="88" actId="20577"/>
          <ac:spMkLst>
            <pc:docMk/>
            <pc:sldMk cId="2156506704" sldId="407"/>
            <ac:spMk id="2" creationId="{6D539C7F-244F-41E4-ACFE-1E02E8A55B40}"/>
          </ac:spMkLst>
        </pc:spChg>
        <pc:spChg chg="del">
          <ac:chgData name="Mueller, Axel (Nokia - FR/Paris-Saclay)" userId="6b065ed8-40bf-4bd7-b1e4-242bb2fb76f9" providerId="ADAL" clId="{2D5F32E4-B50E-40C7-891C-0AD89C0DE09E}" dt="2021-01-31T17:30:32.085" v="83" actId="478"/>
          <ac:spMkLst>
            <pc:docMk/>
            <pc:sldMk cId="2156506704" sldId="407"/>
            <ac:spMk id="3" creationId="{9A1BF0B1-E473-41B4-B232-7C087CB2F930}"/>
          </ac:spMkLst>
        </pc:spChg>
        <pc:graphicFrameChg chg="add">
          <ac:chgData name="Mueller, Axel (Nokia - FR/Paris-Saclay)" userId="6b065ed8-40bf-4bd7-b1e4-242bb2fb76f9" providerId="ADAL" clId="{2D5F32E4-B50E-40C7-891C-0AD89C0DE09E}" dt="2021-01-31T17:30:34.814" v="84"/>
          <ac:graphicFrameMkLst>
            <pc:docMk/>
            <pc:sldMk cId="2156506704" sldId="407"/>
            <ac:graphicFrameMk id="5" creationId="{425D521C-DA83-403C-85AA-7148C4734961}"/>
          </ac:graphicFrameMkLst>
        </pc:graphicFrameChg>
      </pc:sldChg>
      <pc:sldChg chg="modSp add del">
        <pc:chgData name="Mueller, Axel (Nokia - FR/Paris-Saclay)" userId="6b065ed8-40bf-4bd7-b1e4-242bb2fb76f9" providerId="ADAL" clId="{2D5F32E4-B50E-40C7-891C-0AD89C0DE09E}" dt="2021-01-31T17:42:53.209" v="428" actId="2696"/>
        <pc:sldMkLst>
          <pc:docMk/>
          <pc:sldMk cId="3373939236" sldId="408"/>
        </pc:sldMkLst>
        <pc:spChg chg="mod">
          <ac:chgData name="Mueller, Axel (Nokia - FR/Paris-Saclay)" userId="6b065ed8-40bf-4bd7-b1e4-242bb2fb76f9" providerId="ADAL" clId="{2D5F32E4-B50E-40C7-891C-0AD89C0DE09E}" dt="2021-01-31T17:29:17.620" v="64" actId="20577"/>
          <ac:spMkLst>
            <pc:docMk/>
            <pc:sldMk cId="3373939236" sldId="408"/>
            <ac:spMk id="3" creationId="{E1D7637C-F81C-412F-A5B8-37CCC806AF87}"/>
          </ac:spMkLst>
        </pc:spChg>
      </pc:sldChg>
      <pc:sldChg chg="addSp delSp modSp add">
        <pc:chgData name="Mueller, Axel (Nokia - FR/Paris-Saclay)" userId="6b065ed8-40bf-4bd7-b1e4-242bb2fb76f9" providerId="ADAL" clId="{2D5F32E4-B50E-40C7-891C-0AD89C0DE09E}" dt="2021-01-31T17:31:03.650" v="94"/>
        <pc:sldMkLst>
          <pc:docMk/>
          <pc:sldMk cId="4116569973" sldId="409"/>
        </pc:sldMkLst>
        <pc:spChg chg="mod">
          <ac:chgData name="Mueller, Axel (Nokia - FR/Paris-Saclay)" userId="6b065ed8-40bf-4bd7-b1e4-242bb2fb76f9" providerId="ADAL" clId="{2D5F32E4-B50E-40C7-891C-0AD89C0DE09E}" dt="2021-01-31T17:30:53.519" v="92" actId="20577"/>
          <ac:spMkLst>
            <pc:docMk/>
            <pc:sldMk cId="4116569973" sldId="409"/>
            <ac:spMk id="2" creationId="{6D539C7F-244F-41E4-ACFE-1E02E8A55B40}"/>
          </ac:spMkLst>
        </pc:spChg>
        <pc:graphicFrameChg chg="add">
          <ac:chgData name="Mueller, Axel (Nokia - FR/Paris-Saclay)" userId="6b065ed8-40bf-4bd7-b1e4-242bb2fb76f9" providerId="ADAL" clId="{2D5F32E4-B50E-40C7-891C-0AD89C0DE09E}" dt="2021-01-31T17:31:03.650" v="94"/>
          <ac:graphicFrameMkLst>
            <pc:docMk/>
            <pc:sldMk cId="4116569973" sldId="409"/>
            <ac:graphicFrameMk id="3" creationId="{39B10EC7-8AE2-4A24-B698-D02B7D5A6DE9}"/>
          </ac:graphicFrameMkLst>
        </pc:graphicFrameChg>
        <pc:graphicFrameChg chg="del">
          <ac:chgData name="Mueller, Axel (Nokia - FR/Paris-Saclay)" userId="6b065ed8-40bf-4bd7-b1e4-242bb2fb76f9" providerId="ADAL" clId="{2D5F32E4-B50E-40C7-891C-0AD89C0DE09E}" dt="2021-01-31T17:30:57.245" v="93" actId="478"/>
          <ac:graphicFrameMkLst>
            <pc:docMk/>
            <pc:sldMk cId="4116569973" sldId="409"/>
            <ac:graphicFrameMk id="5" creationId="{425D521C-DA83-403C-85AA-7148C4734961}"/>
          </ac:graphicFrameMkLst>
        </pc:graphicFrameChg>
      </pc:sldChg>
      <pc:sldChg chg="addSp delSp modSp add">
        <pc:chgData name="Mueller, Axel (Nokia - FR/Paris-Saclay)" userId="6b065ed8-40bf-4bd7-b1e4-242bb2fb76f9" providerId="ADAL" clId="{2D5F32E4-B50E-40C7-891C-0AD89C0DE09E}" dt="2021-01-31T17:31:21.065" v="98"/>
        <pc:sldMkLst>
          <pc:docMk/>
          <pc:sldMk cId="1652838239" sldId="410"/>
        </pc:sldMkLst>
        <pc:spChg chg="mod">
          <ac:chgData name="Mueller, Axel (Nokia - FR/Paris-Saclay)" userId="6b065ed8-40bf-4bd7-b1e4-242bb2fb76f9" providerId="ADAL" clId="{2D5F32E4-B50E-40C7-891C-0AD89C0DE09E}" dt="2021-01-31T17:31:09.610" v="96" actId="20577"/>
          <ac:spMkLst>
            <pc:docMk/>
            <pc:sldMk cId="1652838239" sldId="410"/>
            <ac:spMk id="2" creationId="{6D539C7F-244F-41E4-ACFE-1E02E8A55B40}"/>
          </ac:spMkLst>
        </pc:spChg>
        <pc:graphicFrameChg chg="del">
          <ac:chgData name="Mueller, Axel (Nokia - FR/Paris-Saclay)" userId="6b065ed8-40bf-4bd7-b1e4-242bb2fb76f9" providerId="ADAL" clId="{2D5F32E4-B50E-40C7-891C-0AD89C0DE09E}" dt="2021-01-31T17:31:19.669" v="97" actId="478"/>
          <ac:graphicFrameMkLst>
            <pc:docMk/>
            <pc:sldMk cId="1652838239" sldId="410"/>
            <ac:graphicFrameMk id="3" creationId="{39B10EC7-8AE2-4A24-B698-D02B7D5A6DE9}"/>
          </ac:graphicFrameMkLst>
        </pc:graphicFrameChg>
        <pc:graphicFrameChg chg="add">
          <ac:chgData name="Mueller, Axel (Nokia - FR/Paris-Saclay)" userId="6b065ed8-40bf-4bd7-b1e4-242bb2fb76f9" providerId="ADAL" clId="{2D5F32E4-B50E-40C7-891C-0AD89C0DE09E}" dt="2021-01-31T17:31:21.065" v="98"/>
          <ac:graphicFrameMkLst>
            <pc:docMk/>
            <pc:sldMk cId="1652838239" sldId="410"/>
            <ac:graphicFrameMk id="5" creationId="{9C97AD4A-A2A5-463A-9492-8766B554BED6}"/>
          </ac:graphicFrameMkLst>
        </pc:graphicFrameChg>
      </pc:sldChg>
      <pc:sldChg chg="modSp add">
        <pc:chgData name="Mueller, Axel (Nokia - FR/Paris-Saclay)" userId="6b065ed8-40bf-4bd7-b1e4-242bb2fb76f9" providerId="ADAL" clId="{2D5F32E4-B50E-40C7-891C-0AD89C0DE09E}" dt="2021-01-31T17:33:03.069" v="144" actId="13926"/>
        <pc:sldMkLst>
          <pc:docMk/>
          <pc:sldMk cId="1166579197" sldId="411"/>
        </pc:sldMkLst>
        <pc:spChg chg="mod">
          <ac:chgData name="Mueller, Axel (Nokia - FR/Paris-Saclay)" userId="6b065ed8-40bf-4bd7-b1e4-242bb2fb76f9" providerId="ADAL" clId="{2D5F32E4-B50E-40C7-891C-0AD89C0DE09E}" dt="2021-01-31T17:32:33.429" v="121" actId="20577"/>
          <ac:spMkLst>
            <pc:docMk/>
            <pc:sldMk cId="1166579197" sldId="411"/>
            <ac:spMk id="2" creationId="{93A34322-6EF0-4FE2-8B21-EE08F812C8F8}"/>
          </ac:spMkLst>
        </pc:spChg>
        <pc:spChg chg="mod">
          <ac:chgData name="Mueller, Axel (Nokia - FR/Paris-Saclay)" userId="6b065ed8-40bf-4bd7-b1e4-242bb2fb76f9" providerId="ADAL" clId="{2D5F32E4-B50E-40C7-891C-0AD89C0DE09E}" dt="2021-01-31T17:33:03.069" v="144" actId="13926"/>
          <ac:spMkLst>
            <pc:docMk/>
            <pc:sldMk cId="1166579197" sldId="411"/>
            <ac:spMk id="3" creationId="{E0D5C83E-AC75-456B-AE25-F0A31D4C863F}"/>
          </ac:spMkLst>
        </pc:spChg>
      </pc:sldChg>
      <pc:sldChg chg="modSp add">
        <pc:chgData name="Mueller, Axel (Nokia - FR/Paris-Saclay)" userId="6b065ed8-40bf-4bd7-b1e4-242bb2fb76f9" providerId="ADAL" clId="{2D5F32E4-B50E-40C7-891C-0AD89C0DE09E}" dt="2021-01-31T17:34:55.579" v="213" actId="20577"/>
        <pc:sldMkLst>
          <pc:docMk/>
          <pc:sldMk cId="964205462" sldId="412"/>
        </pc:sldMkLst>
        <pc:spChg chg="mod">
          <ac:chgData name="Mueller, Axel (Nokia - FR/Paris-Saclay)" userId="6b065ed8-40bf-4bd7-b1e4-242bb2fb76f9" providerId="ADAL" clId="{2D5F32E4-B50E-40C7-891C-0AD89C0DE09E}" dt="2021-01-31T17:33:15.899" v="159" actId="20577"/>
          <ac:spMkLst>
            <pc:docMk/>
            <pc:sldMk cId="964205462" sldId="412"/>
            <ac:spMk id="2" creationId="{5BCCE974-177B-4F46-8699-F941DD6F0DB0}"/>
          </ac:spMkLst>
        </pc:spChg>
        <pc:spChg chg="mod">
          <ac:chgData name="Mueller, Axel (Nokia - FR/Paris-Saclay)" userId="6b065ed8-40bf-4bd7-b1e4-242bb2fb76f9" providerId="ADAL" clId="{2D5F32E4-B50E-40C7-891C-0AD89C0DE09E}" dt="2021-01-31T17:34:55.579" v="213" actId="20577"/>
          <ac:spMkLst>
            <pc:docMk/>
            <pc:sldMk cId="964205462" sldId="412"/>
            <ac:spMk id="3" creationId="{C4AD3FFA-6B44-44AB-810B-CF9BCDF82365}"/>
          </ac:spMkLst>
        </pc:spChg>
      </pc:sldChg>
      <pc:sldChg chg="modSp add">
        <pc:chgData name="Mueller, Axel (Nokia - FR/Paris-Saclay)" userId="6b065ed8-40bf-4bd7-b1e4-242bb2fb76f9" providerId="ADAL" clId="{2D5F32E4-B50E-40C7-891C-0AD89C0DE09E}" dt="2021-01-31T17:35:59.895" v="243" actId="6549"/>
        <pc:sldMkLst>
          <pc:docMk/>
          <pc:sldMk cId="2610374279" sldId="413"/>
        </pc:sldMkLst>
        <pc:spChg chg="mod">
          <ac:chgData name="Mueller, Axel (Nokia - FR/Paris-Saclay)" userId="6b065ed8-40bf-4bd7-b1e4-242bb2fb76f9" providerId="ADAL" clId="{2D5F32E4-B50E-40C7-891C-0AD89C0DE09E}" dt="2021-01-31T17:35:59.895" v="243" actId="6549"/>
          <ac:spMkLst>
            <pc:docMk/>
            <pc:sldMk cId="2610374279" sldId="413"/>
            <ac:spMk id="3" creationId="{C4AD3FFA-6B44-44AB-810B-CF9BCDF82365}"/>
          </ac:spMkLst>
        </pc:spChg>
      </pc:sldChg>
      <pc:sldChg chg="modSp add">
        <pc:chgData name="Mueller, Axel (Nokia - FR/Paris-Saclay)" userId="6b065ed8-40bf-4bd7-b1e4-242bb2fb76f9" providerId="ADAL" clId="{2D5F32E4-B50E-40C7-891C-0AD89C0DE09E}" dt="2021-01-31T17:38:35.469" v="307" actId="13926"/>
        <pc:sldMkLst>
          <pc:docMk/>
          <pc:sldMk cId="3809647345" sldId="414"/>
        </pc:sldMkLst>
        <pc:spChg chg="mod">
          <ac:chgData name="Mueller, Axel (Nokia - FR/Paris-Saclay)" userId="6b065ed8-40bf-4bd7-b1e4-242bb2fb76f9" providerId="ADAL" clId="{2D5F32E4-B50E-40C7-891C-0AD89C0DE09E}" dt="2021-01-31T17:38:35.469" v="307" actId="13926"/>
          <ac:spMkLst>
            <pc:docMk/>
            <pc:sldMk cId="3809647345" sldId="414"/>
            <ac:spMk id="3" creationId="{C4AD3FFA-6B44-44AB-810B-CF9BCDF82365}"/>
          </ac:spMkLst>
        </pc:spChg>
      </pc:sldChg>
      <pc:sldChg chg="modSp add">
        <pc:chgData name="Mueller, Axel (Nokia - FR/Paris-Saclay)" userId="6b065ed8-40bf-4bd7-b1e4-242bb2fb76f9" providerId="ADAL" clId="{2D5F32E4-B50E-40C7-891C-0AD89C0DE09E}" dt="2021-01-31T17:39:43.814" v="342" actId="13926"/>
        <pc:sldMkLst>
          <pc:docMk/>
          <pc:sldMk cId="3592939936" sldId="415"/>
        </pc:sldMkLst>
        <pc:spChg chg="mod">
          <ac:chgData name="Mueller, Axel (Nokia - FR/Paris-Saclay)" userId="6b065ed8-40bf-4bd7-b1e4-242bb2fb76f9" providerId="ADAL" clId="{2D5F32E4-B50E-40C7-891C-0AD89C0DE09E}" dt="2021-01-31T17:38:52.524" v="322" actId="20577"/>
          <ac:spMkLst>
            <pc:docMk/>
            <pc:sldMk cId="3592939936" sldId="415"/>
            <ac:spMk id="2" creationId="{68580163-EC97-43FD-BF10-049B4F484905}"/>
          </ac:spMkLst>
        </pc:spChg>
        <pc:spChg chg="mod">
          <ac:chgData name="Mueller, Axel (Nokia - FR/Paris-Saclay)" userId="6b065ed8-40bf-4bd7-b1e4-242bb2fb76f9" providerId="ADAL" clId="{2D5F32E4-B50E-40C7-891C-0AD89C0DE09E}" dt="2021-01-31T17:39:43.814" v="342" actId="13926"/>
          <ac:spMkLst>
            <pc:docMk/>
            <pc:sldMk cId="3592939936" sldId="415"/>
            <ac:spMk id="3" creationId="{2CA5F918-379E-4F7C-89B9-8832745D8E2F}"/>
          </ac:spMkLst>
        </pc:spChg>
      </pc:sldChg>
      <pc:sldChg chg="modSp add">
        <pc:chgData name="Mueller, Axel (Nokia - FR/Paris-Saclay)" userId="6b065ed8-40bf-4bd7-b1e4-242bb2fb76f9" providerId="ADAL" clId="{2D5F32E4-B50E-40C7-891C-0AD89C0DE09E}" dt="2021-01-31T17:40:18.052" v="356" actId="313"/>
        <pc:sldMkLst>
          <pc:docMk/>
          <pc:sldMk cId="951715379" sldId="416"/>
        </pc:sldMkLst>
        <pc:spChg chg="mod">
          <ac:chgData name="Mueller, Axel (Nokia - FR/Paris-Saclay)" userId="6b065ed8-40bf-4bd7-b1e4-242bb2fb76f9" providerId="ADAL" clId="{2D5F32E4-B50E-40C7-891C-0AD89C0DE09E}" dt="2021-01-31T17:40:18.052" v="356" actId="313"/>
          <ac:spMkLst>
            <pc:docMk/>
            <pc:sldMk cId="951715379" sldId="416"/>
            <ac:spMk id="3" creationId="{2CA5F918-379E-4F7C-89B9-8832745D8E2F}"/>
          </ac:spMkLst>
        </pc:spChg>
      </pc:sldChg>
      <pc:sldChg chg="modSp add">
        <pc:chgData name="Mueller, Axel (Nokia - FR/Paris-Saclay)" userId="6b065ed8-40bf-4bd7-b1e4-242bb2fb76f9" providerId="ADAL" clId="{2D5F32E4-B50E-40C7-891C-0AD89C0DE09E}" dt="2021-01-31T17:41:17.519" v="390" actId="20577"/>
        <pc:sldMkLst>
          <pc:docMk/>
          <pc:sldMk cId="3060235044" sldId="417"/>
        </pc:sldMkLst>
        <pc:spChg chg="mod">
          <ac:chgData name="Mueller, Axel (Nokia - FR/Paris-Saclay)" userId="6b065ed8-40bf-4bd7-b1e4-242bb2fb76f9" providerId="ADAL" clId="{2D5F32E4-B50E-40C7-891C-0AD89C0DE09E}" dt="2021-01-31T17:40:32.400" v="371" actId="20577"/>
          <ac:spMkLst>
            <pc:docMk/>
            <pc:sldMk cId="3060235044" sldId="417"/>
            <ac:spMk id="2" creationId="{D71BA85E-D134-4F62-BF1B-F96B9304C0A8}"/>
          </ac:spMkLst>
        </pc:spChg>
        <pc:spChg chg="mod">
          <ac:chgData name="Mueller, Axel (Nokia - FR/Paris-Saclay)" userId="6b065ed8-40bf-4bd7-b1e4-242bb2fb76f9" providerId="ADAL" clId="{2D5F32E4-B50E-40C7-891C-0AD89C0DE09E}" dt="2021-01-31T17:41:17.519" v="390" actId="20577"/>
          <ac:spMkLst>
            <pc:docMk/>
            <pc:sldMk cId="3060235044" sldId="417"/>
            <ac:spMk id="3" creationId="{B44CA8F8-5B94-4F2F-AEB1-F43BAB92A538}"/>
          </ac:spMkLst>
        </pc:spChg>
      </pc:sldChg>
      <pc:sldChg chg="modSp add">
        <pc:chgData name="Mueller, Axel (Nokia - FR/Paris-Saclay)" userId="6b065ed8-40bf-4bd7-b1e4-242bb2fb76f9" providerId="ADAL" clId="{2D5F32E4-B50E-40C7-891C-0AD89C0DE09E}" dt="2021-01-31T17:41:39.124" v="400" actId="27636"/>
        <pc:sldMkLst>
          <pc:docMk/>
          <pc:sldMk cId="7795763" sldId="418"/>
        </pc:sldMkLst>
        <pc:spChg chg="mod">
          <ac:chgData name="Mueller, Axel (Nokia - FR/Paris-Saclay)" userId="6b065ed8-40bf-4bd7-b1e4-242bb2fb76f9" providerId="ADAL" clId="{2D5F32E4-B50E-40C7-891C-0AD89C0DE09E}" dt="2021-01-31T17:41:39.124" v="400" actId="27636"/>
          <ac:spMkLst>
            <pc:docMk/>
            <pc:sldMk cId="7795763" sldId="418"/>
            <ac:spMk id="3" creationId="{B44CA8F8-5B94-4F2F-AEB1-F43BAB92A538}"/>
          </ac:spMkLst>
        </pc:spChg>
      </pc:sldChg>
      <pc:sldChg chg="modSp add">
        <pc:chgData name="Mueller, Axel (Nokia - FR/Paris-Saclay)" userId="6b065ed8-40bf-4bd7-b1e4-242bb2fb76f9" providerId="ADAL" clId="{2D5F32E4-B50E-40C7-891C-0AD89C0DE09E}" dt="2021-01-31T17:43:37.879" v="447" actId="27636"/>
        <pc:sldMkLst>
          <pc:docMk/>
          <pc:sldMk cId="2152686919" sldId="419"/>
        </pc:sldMkLst>
        <pc:spChg chg="mod">
          <ac:chgData name="Mueller, Axel (Nokia - FR/Paris-Saclay)" userId="6b065ed8-40bf-4bd7-b1e4-242bb2fb76f9" providerId="ADAL" clId="{2D5F32E4-B50E-40C7-891C-0AD89C0DE09E}" dt="2021-01-31T17:43:21.069" v="442" actId="27636"/>
          <ac:spMkLst>
            <pc:docMk/>
            <pc:sldMk cId="2152686919" sldId="419"/>
            <ac:spMk id="2" creationId="{ECE91136-2D4E-4F30-B7EF-256D65E3DDD7}"/>
          </ac:spMkLst>
        </pc:spChg>
        <pc:spChg chg="mod">
          <ac:chgData name="Mueller, Axel (Nokia - FR/Paris-Saclay)" userId="6b065ed8-40bf-4bd7-b1e4-242bb2fb76f9" providerId="ADAL" clId="{2D5F32E4-B50E-40C7-891C-0AD89C0DE09E}" dt="2021-01-31T17:43:37.879" v="447" actId="27636"/>
          <ac:spMkLst>
            <pc:docMk/>
            <pc:sldMk cId="2152686919" sldId="419"/>
            <ac:spMk id="3" creationId="{8DCAD132-B675-4775-B407-6AD320395C4F}"/>
          </ac:spMkLst>
        </pc:spChg>
      </pc:sldChg>
      <pc:sldChg chg="modSp add">
        <pc:chgData name="Mueller, Axel (Nokia - FR/Paris-Saclay)" userId="6b065ed8-40bf-4bd7-b1e4-242bb2fb76f9" providerId="ADAL" clId="{2D5F32E4-B50E-40C7-891C-0AD89C0DE09E}" dt="2021-01-31T17:44:00.759" v="454" actId="20577"/>
        <pc:sldMkLst>
          <pc:docMk/>
          <pc:sldMk cId="520162437" sldId="420"/>
        </pc:sldMkLst>
        <pc:spChg chg="mod">
          <ac:chgData name="Mueller, Axel (Nokia - FR/Paris-Saclay)" userId="6b065ed8-40bf-4bd7-b1e4-242bb2fb76f9" providerId="ADAL" clId="{2D5F32E4-B50E-40C7-891C-0AD89C0DE09E}" dt="2021-01-31T17:44:00.759" v="454" actId="20577"/>
          <ac:spMkLst>
            <pc:docMk/>
            <pc:sldMk cId="520162437" sldId="420"/>
            <ac:spMk id="3" creationId="{8DCAD132-B675-4775-B407-6AD320395C4F}"/>
          </ac:spMkLst>
        </pc:spChg>
      </pc:sldChg>
      <pc:sldChg chg="modSp add">
        <pc:chgData name="Mueller, Axel (Nokia - FR/Paris-Saclay)" userId="6b065ed8-40bf-4bd7-b1e4-242bb2fb76f9" providerId="ADAL" clId="{2D5F32E4-B50E-40C7-891C-0AD89C0DE09E}" dt="2021-01-31T17:45:00.399" v="475" actId="20577"/>
        <pc:sldMkLst>
          <pc:docMk/>
          <pc:sldMk cId="2241141875" sldId="421"/>
        </pc:sldMkLst>
        <pc:spChg chg="mod">
          <ac:chgData name="Mueller, Axel (Nokia - FR/Paris-Saclay)" userId="6b065ed8-40bf-4bd7-b1e4-242bb2fb76f9" providerId="ADAL" clId="{2D5F32E4-B50E-40C7-891C-0AD89C0DE09E}" dt="2021-01-31T17:45:00.399" v="475" actId="20577"/>
          <ac:spMkLst>
            <pc:docMk/>
            <pc:sldMk cId="2241141875" sldId="421"/>
            <ac:spMk id="3" creationId="{8DCAD132-B675-4775-B407-6AD320395C4F}"/>
          </ac:spMkLst>
        </pc:spChg>
      </pc:sldChg>
      <pc:sldChg chg="modSp add">
        <pc:chgData name="Mueller, Axel (Nokia - FR/Paris-Saclay)" userId="6b065ed8-40bf-4bd7-b1e4-242bb2fb76f9" providerId="ADAL" clId="{2D5F32E4-B50E-40C7-891C-0AD89C0DE09E}" dt="2021-01-31T17:46:43.444" v="534" actId="13926"/>
        <pc:sldMkLst>
          <pc:docMk/>
          <pc:sldMk cId="163178350" sldId="422"/>
        </pc:sldMkLst>
        <pc:spChg chg="mod">
          <ac:chgData name="Mueller, Axel (Nokia - FR/Paris-Saclay)" userId="6b065ed8-40bf-4bd7-b1e4-242bb2fb76f9" providerId="ADAL" clId="{2D5F32E4-B50E-40C7-891C-0AD89C0DE09E}" dt="2021-01-31T17:45:44.619" v="492" actId="20577"/>
          <ac:spMkLst>
            <pc:docMk/>
            <pc:sldMk cId="163178350" sldId="422"/>
            <ac:spMk id="2" creationId="{2832059A-2332-4ACE-AE87-76A410BB6503}"/>
          </ac:spMkLst>
        </pc:spChg>
        <pc:spChg chg="mod">
          <ac:chgData name="Mueller, Axel (Nokia - FR/Paris-Saclay)" userId="6b065ed8-40bf-4bd7-b1e4-242bb2fb76f9" providerId="ADAL" clId="{2D5F32E4-B50E-40C7-891C-0AD89C0DE09E}" dt="2021-01-31T17:46:43.444" v="534" actId="13926"/>
          <ac:spMkLst>
            <pc:docMk/>
            <pc:sldMk cId="163178350" sldId="422"/>
            <ac:spMk id="3" creationId="{D827A194-14EE-4131-9AFE-7079CFA4FB6A}"/>
          </ac:spMkLst>
        </pc:spChg>
      </pc:sldChg>
      <pc:sldChg chg="modSp add">
        <pc:chgData name="Mueller, Axel (Nokia - FR/Paris-Saclay)" userId="6b065ed8-40bf-4bd7-b1e4-242bb2fb76f9" providerId="ADAL" clId="{2D5F32E4-B50E-40C7-891C-0AD89C0DE09E}" dt="2021-01-31T17:47:18.589" v="543" actId="13926"/>
        <pc:sldMkLst>
          <pc:docMk/>
          <pc:sldMk cId="3915808349" sldId="423"/>
        </pc:sldMkLst>
        <pc:spChg chg="mod">
          <ac:chgData name="Mueller, Axel (Nokia - FR/Paris-Saclay)" userId="6b065ed8-40bf-4bd7-b1e4-242bb2fb76f9" providerId="ADAL" clId="{2D5F32E4-B50E-40C7-891C-0AD89C0DE09E}" dt="2021-01-31T17:47:18.589" v="543" actId="13926"/>
          <ac:spMkLst>
            <pc:docMk/>
            <pc:sldMk cId="3915808349" sldId="423"/>
            <ac:spMk id="3" creationId="{D827A194-14EE-4131-9AFE-7079CFA4FB6A}"/>
          </ac:spMkLst>
        </pc:spChg>
      </pc:sldChg>
      <pc:sldChg chg="modSp add">
        <pc:chgData name="Mueller, Axel (Nokia - FR/Paris-Saclay)" userId="6b065ed8-40bf-4bd7-b1e4-242bb2fb76f9" providerId="ADAL" clId="{2D5F32E4-B50E-40C7-891C-0AD89C0DE09E}" dt="2021-01-31T17:48:15.429" v="554" actId="13926"/>
        <pc:sldMkLst>
          <pc:docMk/>
          <pc:sldMk cId="3367982210" sldId="424"/>
        </pc:sldMkLst>
        <pc:spChg chg="mod">
          <ac:chgData name="Mueller, Axel (Nokia - FR/Paris-Saclay)" userId="6b065ed8-40bf-4bd7-b1e4-242bb2fb76f9" providerId="ADAL" clId="{2D5F32E4-B50E-40C7-891C-0AD89C0DE09E}" dt="2021-01-31T17:48:15.429" v="554" actId="13926"/>
          <ac:spMkLst>
            <pc:docMk/>
            <pc:sldMk cId="3367982210" sldId="424"/>
            <ac:spMk id="3" creationId="{D827A194-14EE-4131-9AFE-7079CFA4FB6A}"/>
          </ac:spMkLst>
        </pc:spChg>
      </pc:sldChg>
      <pc:sldChg chg="modSp add">
        <pc:chgData name="Mueller, Axel (Nokia - FR/Paris-Saclay)" userId="6b065ed8-40bf-4bd7-b1e4-242bb2fb76f9" providerId="ADAL" clId="{2D5F32E4-B50E-40C7-891C-0AD89C0DE09E}" dt="2021-01-31T17:48:55.429" v="559" actId="13926"/>
        <pc:sldMkLst>
          <pc:docMk/>
          <pc:sldMk cId="1624796697" sldId="425"/>
        </pc:sldMkLst>
        <pc:spChg chg="mod">
          <ac:chgData name="Mueller, Axel (Nokia - FR/Paris-Saclay)" userId="6b065ed8-40bf-4bd7-b1e4-242bb2fb76f9" providerId="ADAL" clId="{2D5F32E4-B50E-40C7-891C-0AD89C0DE09E}" dt="2021-01-31T17:48:55.429" v="559" actId="13926"/>
          <ac:spMkLst>
            <pc:docMk/>
            <pc:sldMk cId="1624796697" sldId="425"/>
            <ac:spMk id="3" creationId="{D827A194-14EE-4131-9AFE-7079CFA4FB6A}"/>
          </ac:spMkLst>
        </pc:spChg>
      </pc:sldChg>
      <pc:sldChg chg="modSp add">
        <pc:chgData name="Mueller, Axel (Nokia - FR/Paris-Saclay)" userId="6b065ed8-40bf-4bd7-b1e4-242bb2fb76f9" providerId="ADAL" clId="{2D5F32E4-B50E-40C7-891C-0AD89C0DE09E}" dt="2021-01-31T17:50:27.689" v="589" actId="20577"/>
        <pc:sldMkLst>
          <pc:docMk/>
          <pc:sldMk cId="2008675753" sldId="426"/>
        </pc:sldMkLst>
        <pc:spChg chg="mod">
          <ac:chgData name="Mueller, Axel (Nokia - FR/Paris-Saclay)" userId="6b065ed8-40bf-4bd7-b1e4-242bb2fb76f9" providerId="ADAL" clId="{2D5F32E4-B50E-40C7-891C-0AD89C0DE09E}" dt="2021-01-31T17:50:27.689" v="589" actId="20577"/>
          <ac:spMkLst>
            <pc:docMk/>
            <pc:sldMk cId="2008675753" sldId="426"/>
            <ac:spMk id="3" creationId="{D827A194-14EE-4131-9AFE-7079CFA4FB6A}"/>
          </ac:spMkLst>
        </pc:spChg>
      </pc:sldChg>
      <pc:sldChg chg="modSp add">
        <pc:chgData name="Mueller, Axel (Nokia - FR/Paris-Saclay)" userId="6b065ed8-40bf-4bd7-b1e4-242bb2fb76f9" providerId="ADAL" clId="{2D5F32E4-B50E-40C7-891C-0AD89C0DE09E}" dt="2021-01-31T17:52:14.659" v="648" actId="13926"/>
        <pc:sldMkLst>
          <pc:docMk/>
          <pc:sldMk cId="3381185520" sldId="427"/>
        </pc:sldMkLst>
        <pc:spChg chg="mod">
          <ac:chgData name="Mueller, Axel (Nokia - FR/Paris-Saclay)" userId="6b065ed8-40bf-4bd7-b1e4-242bb2fb76f9" providerId="ADAL" clId="{2D5F32E4-B50E-40C7-891C-0AD89C0DE09E}" dt="2021-01-31T17:50:38.649" v="595" actId="20577"/>
          <ac:spMkLst>
            <pc:docMk/>
            <pc:sldMk cId="3381185520" sldId="427"/>
            <ac:spMk id="2" creationId="{2832059A-2332-4ACE-AE87-76A410BB6503}"/>
          </ac:spMkLst>
        </pc:spChg>
        <pc:spChg chg="mod">
          <ac:chgData name="Mueller, Axel (Nokia - FR/Paris-Saclay)" userId="6b065ed8-40bf-4bd7-b1e4-242bb2fb76f9" providerId="ADAL" clId="{2D5F32E4-B50E-40C7-891C-0AD89C0DE09E}" dt="2021-01-31T17:52:14.659" v="648" actId="13926"/>
          <ac:spMkLst>
            <pc:docMk/>
            <pc:sldMk cId="3381185520" sldId="427"/>
            <ac:spMk id="3" creationId="{D827A194-14EE-4131-9AFE-7079CFA4FB6A}"/>
          </ac:spMkLst>
        </pc:spChg>
      </pc:sldChg>
      <pc:sldChg chg="modSp add">
        <pc:chgData name="Mueller, Axel (Nokia - FR/Paris-Saclay)" userId="6b065ed8-40bf-4bd7-b1e4-242bb2fb76f9" providerId="ADAL" clId="{2D5F32E4-B50E-40C7-891C-0AD89C0DE09E}" dt="2021-01-31T17:53:49.264" v="687" actId="13926"/>
        <pc:sldMkLst>
          <pc:docMk/>
          <pc:sldMk cId="1960551328" sldId="428"/>
        </pc:sldMkLst>
        <pc:spChg chg="mod">
          <ac:chgData name="Mueller, Axel (Nokia - FR/Paris-Saclay)" userId="6b065ed8-40bf-4bd7-b1e4-242bb2fb76f9" providerId="ADAL" clId="{2D5F32E4-B50E-40C7-891C-0AD89C0DE09E}" dt="2021-01-31T17:53:49.264" v="687" actId="13926"/>
          <ac:spMkLst>
            <pc:docMk/>
            <pc:sldMk cId="1960551328" sldId="428"/>
            <ac:spMk id="3" creationId="{D827A194-14EE-4131-9AFE-7079CFA4FB6A}"/>
          </ac:spMkLst>
        </pc:spChg>
      </pc:sldChg>
      <pc:sldChg chg="modSp add">
        <pc:chgData name="Mueller, Axel (Nokia - FR/Paris-Saclay)" userId="6b065ed8-40bf-4bd7-b1e4-242bb2fb76f9" providerId="ADAL" clId="{2D5F32E4-B50E-40C7-891C-0AD89C0DE09E}" dt="2021-01-31T17:54:28.759" v="705" actId="13926"/>
        <pc:sldMkLst>
          <pc:docMk/>
          <pc:sldMk cId="409260528" sldId="429"/>
        </pc:sldMkLst>
        <pc:spChg chg="mod">
          <ac:chgData name="Mueller, Axel (Nokia - FR/Paris-Saclay)" userId="6b065ed8-40bf-4bd7-b1e4-242bb2fb76f9" providerId="ADAL" clId="{2D5F32E4-B50E-40C7-891C-0AD89C0DE09E}" dt="2021-01-31T17:54:28.759" v="705" actId="13926"/>
          <ac:spMkLst>
            <pc:docMk/>
            <pc:sldMk cId="409260528" sldId="429"/>
            <ac:spMk id="3" creationId="{D827A194-14EE-4131-9AFE-7079CFA4FB6A}"/>
          </ac:spMkLst>
        </pc:spChg>
      </pc:sldChg>
      <pc:sldChg chg="modSp add">
        <pc:chgData name="Mueller, Axel (Nokia - FR/Paris-Saclay)" userId="6b065ed8-40bf-4bd7-b1e4-242bb2fb76f9" providerId="ADAL" clId="{2D5F32E4-B50E-40C7-891C-0AD89C0DE09E}" dt="2021-01-31T17:55:02.659" v="717" actId="27636"/>
        <pc:sldMkLst>
          <pc:docMk/>
          <pc:sldMk cId="1866768298" sldId="430"/>
        </pc:sldMkLst>
        <pc:spChg chg="mod">
          <ac:chgData name="Mueller, Axel (Nokia - FR/Paris-Saclay)" userId="6b065ed8-40bf-4bd7-b1e4-242bb2fb76f9" providerId="ADAL" clId="{2D5F32E4-B50E-40C7-891C-0AD89C0DE09E}" dt="2021-01-31T17:54:46.489" v="708" actId="20577"/>
          <ac:spMkLst>
            <pc:docMk/>
            <pc:sldMk cId="1866768298" sldId="430"/>
            <ac:spMk id="2" creationId="{2832059A-2332-4ACE-AE87-76A410BB6503}"/>
          </ac:spMkLst>
        </pc:spChg>
        <pc:spChg chg="mod">
          <ac:chgData name="Mueller, Axel (Nokia - FR/Paris-Saclay)" userId="6b065ed8-40bf-4bd7-b1e4-242bb2fb76f9" providerId="ADAL" clId="{2D5F32E4-B50E-40C7-891C-0AD89C0DE09E}" dt="2021-01-31T17:55:02.659" v="717" actId="27636"/>
          <ac:spMkLst>
            <pc:docMk/>
            <pc:sldMk cId="1866768298" sldId="430"/>
            <ac:spMk id="3" creationId="{D827A194-14EE-4131-9AFE-7079CFA4FB6A}"/>
          </ac:spMkLst>
        </pc:spChg>
      </pc:sldChg>
      <pc:sldChg chg="modSp add">
        <pc:chgData name="Mueller, Axel (Nokia - FR/Paris-Saclay)" userId="6b065ed8-40bf-4bd7-b1e4-242bb2fb76f9" providerId="ADAL" clId="{2D5F32E4-B50E-40C7-891C-0AD89C0DE09E}" dt="2021-01-31T17:57:56.896" v="770" actId="13926"/>
        <pc:sldMkLst>
          <pc:docMk/>
          <pc:sldMk cId="1287654928" sldId="431"/>
        </pc:sldMkLst>
        <pc:spChg chg="mod">
          <ac:chgData name="Mueller, Axel (Nokia - FR/Paris-Saclay)" userId="6b065ed8-40bf-4bd7-b1e4-242bb2fb76f9" providerId="ADAL" clId="{2D5F32E4-B50E-40C7-891C-0AD89C0DE09E}" dt="2021-01-31T17:57:56.896" v="770" actId="13926"/>
          <ac:spMkLst>
            <pc:docMk/>
            <pc:sldMk cId="1287654928" sldId="431"/>
            <ac:spMk id="3" creationId="{D827A194-14EE-4131-9AFE-7079CFA4FB6A}"/>
          </ac:spMkLst>
        </pc:spChg>
      </pc:sldChg>
      <pc:sldChg chg="modSp add">
        <pc:chgData name="Mueller, Axel (Nokia - FR/Paris-Saclay)" userId="6b065ed8-40bf-4bd7-b1e4-242bb2fb76f9" providerId="ADAL" clId="{2D5F32E4-B50E-40C7-891C-0AD89C0DE09E}" dt="2021-01-31T17:58:29.411" v="780"/>
        <pc:sldMkLst>
          <pc:docMk/>
          <pc:sldMk cId="944098397" sldId="432"/>
        </pc:sldMkLst>
        <pc:spChg chg="mod">
          <ac:chgData name="Mueller, Axel (Nokia - FR/Paris-Saclay)" userId="6b065ed8-40bf-4bd7-b1e4-242bb2fb76f9" providerId="ADAL" clId="{2D5F32E4-B50E-40C7-891C-0AD89C0DE09E}" dt="2021-01-31T17:58:15.216" v="772" actId="20577"/>
          <ac:spMkLst>
            <pc:docMk/>
            <pc:sldMk cId="944098397" sldId="432"/>
            <ac:spMk id="2" creationId="{2832059A-2332-4ACE-AE87-76A410BB6503}"/>
          </ac:spMkLst>
        </pc:spChg>
        <pc:spChg chg="mod">
          <ac:chgData name="Mueller, Axel (Nokia - FR/Paris-Saclay)" userId="6b065ed8-40bf-4bd7-b1e4-242bb2fb76f9" providerId="ADAL" clId="{2D5F32E4-B50E-40C7-891C-0AD89C0DE09E}" dt="2021-01-31T17:58:29.411" v="780"/>
          <ac:spMkLst>
            <pc:docMk/>
            <pc:sldMk cId="944098397" sldId="432"/>
            <ac:spMk id="3" creationId="{D827A194-14EE-4131-9AFE-7079CFA4FB6A}"/>
          </ac:spMkLst>
        </pc:spChg>
      </pc:sldChg>
      <pc:sldChg chg="modSp add ord">
        <pc:chgData name="Mueller, Axel (Nokia - FR/Paris-Saclay)" userId="6b065ed8-40bf-4bd7-b1e4-242bb2fb76f9" providerId="ADAL" clId="{2D5F32E4-B50E-40C7-891C-0AD89C0DE09E}" dt="2021-01-31T18:01:11.561" v="811" actId="27636"/>
        <pc:sldMkLst>
          <pc:docMk/>
          <pc:sldMk cId="2846153351" sldId="433"/>
        </pc:sldMkLst>
        <pc:spChg chg="mod">
          <ac:chgData name="Mueller, Axel (Nokia - FR/Paris-Saclay)" userId="6b065ed8-40bf-4bd7-b1e4-242bb2fb76f9" providerId="ADAL" clId="{2D5F32E4-B50E-40C7-891C-0AD89C0DE09E}" dt="2021-01-31T17:59:10.260" v="795"/>
          <ac:spMkLst>
            <pc:docMk/>
            <pc:sldMk cId="2846153351" sldId="433"/>
            <ac:spMk id="2" creationId="{2832059A-2332-4ACE-AE87-76A410BB6503}"/>
          </ac:spMkLst>
        </pc:spChg>
        <pc:spChg chg="mod">
          <ac:chgData name="Mueller, Axel (Nokia - FR/Paris-Saclay)" userId="6b065ed8-40bf-4bd7-b1e4-242bb2fb76f9" providerId="ADAL" clId="{2D5F32E4-B50E-40C7-891C-0AD89C0DE09E}" dt="2021-01-31T18:01:11.561" v="811" actId="27636"/>
          <ac:spMkLst>
            <pc:docMk/>
            <pc:sldMk cId="2846153351" sldId="433"/>
            <ac:spMk id="3" creationId="{D827A194-14EE-4131-9AFE-7079CFA4FB6A}"/>
          </ac:spMkLst>
        </pc:spChg>
      </pc:sldChg>
      <pc:sldChg chg="modSp add">
        <pc:chgData name="Mueller, Axel (Nokia - FR/Paris-Saclay)" userId="6b065ed8-40bf-4bd7-b1e4-242bb2fb76f9" providerId="ADAL" clId="{2D5F32E4-B50E-40C7-891C-0AD89C0DE09E}" dt="2021-01-31T17:59:41.201" v="798"/>
        <pc:sldMkLst>
          <pc:docMk/>
          <pc:sldMk cId="3512940205" sldId="434"/>
        </pc:sldMkLst>
        <pc:spChg chg="mod">
          <ac:chgData name="Mueller, Axel (Nokia - FR/Paris-Saclay)" userId="6b065ed8-40bf-4bd7-b1e4-242bb2fb76f9" providerId="ADAL" clId="{2D5F32E4-B50E-40C7-891C-0AD89C0DE09E}" dt="2021-01-31T17:59:41.201" v="798"/>
          <ac:spMkLst>
            <pc:docMk/>
            <pc:sldMk cId="3512940205" sldId="434"/>
            <ac:spMk id="3" creationId="{D827A194-14EE-4131-9AFE-7079CFA4FB6A}"/>
          </ac:spMkLst>
        </pc:spChg>
      </pc:sldChg>
      <pc:sldChg chg="modSp add">
        <pc:chgData name="Mueller, Axel (Nokia - FR/Paris-Saclay)" userId="6b065ed8-40bf-4bd7-b1e4-242bb2fb76f9" providerId="ADAL" clId="{2D5F32E4-B50E-40C7-891C-0AD89C0DE09E}" dt="2021-01-31T18:03:02.591" v="883" actId="15"/>
        <pc:sldMkLst>
          <pc:docMk/>
          <pc:sldMk cId="188123723" sldId="435"/>
        </pc:sldMkLst>
        <pc:spChg chg="mod">
          <ac:chgData name="Mueller, Axel (Nokia - FR/Paris-Saclay)" userId="6b065ed8-40bf-4bd7-b1e4-242bb2fb76f9" providerId="ADAL" clId="{2D5F32E4-B50E-40C7-891C-0AD89C0DE09E}" dt="2021-01-31T18:03:02.591" v="883" actId="15"/>
          <ac:spMkLst>
            <pc:docMk/>
            <pc:sldMk cId="188123723" sldId="435"/>
            <ac:spMk id="3" creationId="{D827A194-14EE-4131-9AFE-7079CFA4FB6A}"/>
          </ac:spMkLst>
        </pc:spChg>
      </pc:sldChg>
      <pc:sldChg chg="modSp add">
        <pc:chgData name="Mueller, Axel (Nokia - FR/Paris-Saclay)" userId="6b065ed8-40bf-4bd7-b1e4-242bb2fb76f9" providerId="ADAL" clId="{2D5F32E4-B50E-40C7-891C-0AD89C0DE09E}" dt="2021-01-31T18:03:38.981" v="898" actId="27636"/>
        <pc:sldMkLst>
          <pc:docMk/>
          <pc:sldMk cId="3494141898" sldId="436"/>
        </pc:sldMkLst>
        <pc:spChg chg="mod">
          <ac:chgData name="Mueller, Axel (Nokia - FR/Paris-Saclay)" userId="6b065ed8-40bf-4bd7-b1e4-242bb2fb76f9" providerId="ADAL" clId="{2D5F32E4-B50E-40C7-891C-0AD89C0DE09E}" dt="2021-01-31T18:03:38.981" v="898" actId="27636"/>
          <ac:spMkLst>
            <pc:docMk/>
            <pc:sldMk cId="3494141898" sldId="436"/>
            <ac:spMk id="3" creationId="{D827A194-14EE-4131-9AFE-7079CFA4FB6A}"/>
          </ac:spMkLst>
        </pc:spChg>
      </pc:sldChg>
      <pc:sldChg chg="modSp add">
        <pc:chgData name="Mueller, Axel (Nokia - FR/Paris-Saclay)" userId="6b065ed8-40bf-4bd7-b1e4-242bb2fb76f9" providerId="ADAL" clId="{2D5F32E4-B50E-40C7-891C-0AD89C0DE09E}" dt="2021-01-31T18:04:10.751" v="908" actId="27636"/>
        <pc:sldMkLst>
          <pc:docMk/>
          <pc:sldMk cId="1279812862" sldId="437"/>
        </pc:sldMkLst>
        <pc:spChg chg="mod">
          <ac:chgData name="Mueller, Axel (Nokia - FR/Paris-Saclay)" userId="6b065ed8-40bf-4bd7-b1e4-242bb2fb76f9" providerId="ADAL" clId="{2D5F32E4-B50E-40C7-891C-0AD89C0DE09E}" dt="2021-01-31T18:04:10.751" v="908" actId="27636"/>
          <ac:spMkLst>
            <pc:docMk/>
            <pc:sldMk cId="1279812862" sldId="437"/>
            <ac:spMk id="3" creationId="{D827A194-14EE-4131-9AFE-7079CFA4FB6A}"/>
          </ac:spMkLst>
        </pc:spChg>
      </pc:sldChg>
      <pc:sldChg chg="modSp add">
        <pc:chgData name="Mueller, Axel (Nokia - FR/Paris-Saclay)" userId="6b065ed8-40bf-4bd7-b1e4-242bb2fb76f9" providerId="ADAL" clId="{2D5F32E4-B50E-40C7-891C-0AD89C0DE09E}" dt="2021-01-31T18:04:46.680" v="927" actId="13926"/>
        <pc:sldMkLst>
          <pc:docMk/>
          <pc:sldMk cId="1852195044" sldId="438"/>
        </pc:sldMkLst>
        <pc:spChg chg="mod">
          <ac:chgData name="Mueller, Axel (Nokia - FR/Paris-Saclay)" userId="6b065ed8-40bf-4bd7-b1e4-242bb2fb76f9" providerId="ADAL" clId="{2D5F32E4-B50E-40C7-891C-0AD89C0DE09E}" dt="2021-01-31T18:04:22.791" v="911"/>
          <ac:spMkLst>
            <pc:docMk/>
            <pc:sldMk cId="1852195044" sldId="438"/>
            <ac:spMk id="2" creationId="{2832059A-2332-4ACE-AE87-76A410BB6503}"/>
          </ac:spMkLst>
        </pc:spChg>
        <pc:spChg chg="mod">
          <ac:chgData name="Mueller, Axel (Nokia - FR/Paris-Saclay)" userId="6b065ed8-40bf-4bd7-b1e4-242bb2fb76f9" providerId="ADAL" clId="{2D5F32E4-B50E-40C7-891C-0AD89C0DE09E}" dt="2021-01-31T18:04:46.680" v="927" actId="13926"/>
          <ac:spMkLst>
            <pc:docMk/>
            <pc:sldMk cId="1852195044" sldId="438"/>
            <ac:spMk id="3" creationId="{D827A194-14EE-4131-9AFE-7079CFA4FB6A}"/>
          </ac:spMkLst>
        </pc:spChg>
      </pc:sldChg>
    </pc:docChg>
  </pc:docChgLst>
  <pc:docChgLst>
    <pc:chgData name="Mueller, Axel (Nokia - FR/Paris-Saclay)" userId="6b065ed8-40bf-4bd7-b1e4-242bb2fb76f9" providerId="ADAL" clId="{3B1D7E27-642C-4774-A3B3-92073638AEDB}"/>
    <pc:docChg chg="custSel modSld">
      <pc:chgData name="Mueller, Axel (Nokia - FR/Paris-Saclay)" userId="6b065ed8-40bf-4bd7-b1e4-242bb2fb76f9" providerId="ADAL" clId="{3B1D7E27-642C-4774-A3B3-92073638AEDB}" dt="2020-11-13T16:26:07.009" v="6" actId="207"/>
      <pc:docMkLst>
        <pc:docMk/>
      </pc:docMkLst>
      <pc:sldChg chg="modSp">
        <pc:chgData name="Mueller, Axel (Nokia - FR/Paris-Saclay)" userId="6b065ed8-40bf-4bd7-b1e4-242bb2fb76f9" providerId="ADAL" clId="{3B1D7E27-642C-4774-A3B3-92073638AEDB}" dt="2020-11-13T16:25:56.512" v="5" actId="207"/>
        <pc:sldMkLst>
          <pc:docMk/>
          <pc:sldMk cId="2934339870" sldId="376"/>
        </pc:sldMkLst>
        <pc:spChg chg="mod">
          <ac:chgData name="Mueller, Axel (Nokia - FR/Paris-Saclay)" userId="6b065ed8-40bf-4bd7-b1e4-242bb2fb76f9" providerId="ADAL" clId="{3B1D7E27-642C-4774-A3B3-92073638AEDB}" dt="2020-11-13T16:25:56.512" v="5" actId="207"/>
          <ac:spMkLst>
            <pc:docMk/>
            <pc:sldMk cId="2934339870" sldId="376"/>
            <ac:spMk id="3" creationId="{4565CE8B-38F3-4084-BABA-EDA28FCCEFD4}"/>
          </ac:spMkLst>
        </pc:spChg>
      </pc:sldChg>
      <pc:sldChg chg="modSp modNotesTx">
        <pc:chgData name="Mueller, Axel (Nokia - FR/Paris-Saclay)" userId="6b065ed8-40bf-4bd7-b1e4-242bb2fb76f9" providerId="ADAL" clId="{3B1D7E27-642C-4774-A3B3-92073638AEDB}" dt="2020-11-13T16:26:07.009" v="6" actId="207"/>
        <pc:sldMkLst>
          <pc:docMk/>
          <pc:sldMk cId="2190959664" sldId="394"/>
        </pc:sldMkLst>
        <pc:spChg chg="mod">
          <ac:chgData name="Mueller, Axel (Nokia - FR/Paris-Saclay)" userId="6b065ed8-40bf-4bd7-b1e4-242bb2fb76f9" providerId="ADAL" clId="{3B1D7E27-642C-4774-A3B3-92073638AEDB}" dt="2020-11-13T16:26:07.009" v="6" actId="207"/>
          <ac:spMkLst>
            <pc:docMk/>
            <pc:sldMk cId="2190959664" sldId="394"/>
            <ac:spMk id="3" creationId="{AE684D18-BE04-43C4-83F4-9BB4806C467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A0CB0-14AD-4ECF-830A-69FCEFE0EA34}" type="datetimeFigureOut">
              <a:rPr lang="zh-CN" altLang="en-US" smtClean="0"/>
              <a:t>2021/2/2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F3830-A412-4AA2-83CD-EC0332395386}" type="slidenum">
              <a:rPr lang="zh-CN" altLang="en-US" smtClean="0"/>
              <a:t>‹#›</a:t>
            </a:fld>
            <a:endParaRPr lang="zh-CN" altLang="en-US"/>
          </a:p>
        </p:txBody>
      </p:sp>
    </p:spTree>
    <p:extLst>
      <p:ext uri="{BB962C8B-B14F-4D97-AF65-F5344CB8AC3E}">
        <p14:creationId xmlns:p14="http://schemas.microsoft.com/office/powerpoint/2010/main" val="1414637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C58BF88-121E-4EA2-9B07-38FC07869C79}" type="datetime1">
              <a:rPr lang="zh-CN" altLang="en-US" smtClean="0"/>
              <a:t>2021/2/2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0238F23-A105-4BA3-9C09-B5F7973376AC}" type="datetime1">
              <a:rPr lang="zh-CN" altLang="en-US" smtClean="0"/>
              <a:t>2021/2/2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6C3D4B2-6D3F-45AC-A402-656467359E65}" type="datetime1">
              <a:rPr lang="zh-CN" altLang="en-US" smtClean="0"/>
              <a:t>2021/2/2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9CD67F-A92B-4D73-9193-F4B6999E5EF1}" type="datetime1">
              <a:rPr lang="zh-CN" altLang="en-US" smtClean="0"/>
              <a:t>2021/2/2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B09AFC4-7B41-4793-8230-C90E2FCD8E1C}" type="datetime1">
              <a:rPr lang="zh-CN" altLang="en-US" smtClean="0"/>
              <a:t>2021/2/2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324A384-328A-4757-AABB-333F66EE8AE8}" type="datetime1">
              <a:rPr lang="zh-CN" altLang="en-US" smtClean="0"/>
              <a:t>2021/2/2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80D13A7-5E5E-44D9-894B-F27069EEC128}" type="datetime1">
              <a:rPr lang="zh-CN" altLang="en-US" smtClean="0"/>
              <a:t>2021/2/2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1A501AC-BA80-43C9-BB85-E3648C819FED}" type="datetime1">
              <a:rPr lang="zh-CN" altLang="en-US" smtClean="0"/>
              <a:t>2021/2/2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8FD51B5-1AD5-4F92-B862-5C1B1B20C4A0}" type="datetime1">
              <a:rPr lang="zh-CN" altLang="en-US" smtClean="0"/>
              <a:t>2021/2/2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41FE22-268D-406B-AE57-6E94AC02E9BE}" type="datetime1">
              <a:rPr lang="zh-CN" altLang="en-US" smtClean="0"/>
              <a:t>2021/2/2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6EEE7DE-FE63-4522-B7D4-30BBF168EB46}" type="datetime1">
              <a:rPr lang="zh-CN" altLang="en-US" smtClean="0"/>
              <a:t>2021/2/2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E20C-5F87-428B-918B-D83E1E7D179C}" type="datetime1">
              <a:rPr lang="zh-CN" altLang="en-US" smtClean="0"/>
              <a:t>2021/2/2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276872"/>
            <a:ext cx="7772400" cy="1470025"/>
          </a:xfrm>
        </p:spPr>
        <p:txBody>
          <a:bodyPr>
            <a:normAutofit/>
          </a:bodyPr>
          <a:lstStyle/>
          <a:p>
            <a:r>
              <a:rPr lang="en-US" altLang="zh-CN" sz="4000" dirty="0"/>
              <a:t>WF on Rel-16 NR IAB demodulation requirements</a:t>
            </a:r>
            <a:endParaRPr lang="zh-CN" altLang="en-US" sz="4000" dirty="0"/>
          </a:p>
        </p:txBody>
      </p:sp>
      <p:sp>
        <p:nvSpPr>
          <p:cNvPr id="4" name="テキスト ボックス 3"/>
          <p:cNvSpPr txBox="1"/>
          <p:nvPr/>
        </p:nvSpPr>
        <p:spPr>
          <a:xfrm>
            <a:off x="298906" y="253097"/>
            <a:ext cx="5742226" cy="1015663"/>
          </a:xfrm>
          <a:prstGeom prst="rect">
            <a:avLst/>
          </a:prstGeom>
          <a:noFill/>
        </p:spPr>
        <p:txBody>
          <a:bodyPr wrap="square" rtlCol="0">
            <a:spAutoFit/>
          </a:bodyPr>
          <a:lstStyle/>
          <a:p>
            <a:r>
              <a:rPr lang="en-US" altLang="zh-CN" sz="2000" dirty="0"/>
              <a:t>3GPP TSG-RAN WG4 Meeting #98-e	</a:t>
            </a:r>
          </a:p>
          <a:p>
            <a:r>
              <a:rPr lang="en-GB" altLang="zh-CN" sz="2000" dirty="0"/>
              <a:t>Electronic Meeting, Jan. 25-Feb. 5, 2021</a:t>
            </a:r>
            <a:endParaRPr lang="en-US" altLang="zh-CN" sz="2000" dirty="0"/>
          </a:p>
          <a:p>
            <a:r>
              <a:rPr lang="en-US" altLang="ja-JP" sz="2000" dirty="0"/>
              <a:t>Agenda: </a:t>
            </a:r>
            <a:r>
              <a:rPr lang="en-GB" altLang="ja-JP" sz="2000" dirty="0"/>
              <a:t>7.4.8</a:t>
            </a:r>
            <a:endParaRPr lang="en-US" altLang="ja-JP" sz="2000" dirty="0"/>
          </a:p>
        </p:txBody>
      </p:sp>
      <p:sp>
        <p:nvSpPr>
          <p:cNvPr id="5" name="正方形/長方形 4"/>
          <p:cNvSpPr/>
          <p:nvPr/>
        </p:nvSpPr>
        <p:spPr>
          <a:xfrm>
            <a:off x="6041132" y="332656"/>
            <a:ext cx="2707332" cy="707886"/>
          </a:xfrm>
          <a:prstGeom prst="rect">
            <a:avLst/>
          </a:prstGeom>
          <a:noFill/>
        </p:spPr>
        <p:txBody>
          <a:bodyPr wrap="square">
            <a:spAutoFit/>
          </a:bodyPr>
          <a:lstStyle/>
          <a:p>
            <a:pPr algn="r"/>
            <a:r>
              <a:rPr lang="en-US" altLang="zh-CN" sz="2000" dirty="0">
                <a:solidFill>
                  <a:srgbClr val="FF0000"/>
                </a:solidFill>
              </a:rPr>
              <a:t>draft</a:t>
            </a:r>
            <a:r>
              <a:rPr lang="en-US" altLang="zh-CN" sz="2000" dirty="0"/>
              <a:t>R4-2103921</a:t>
            </a:r>
            <a:endParaRPr lang="en-US" altLang="zh-CN" sz="2000" dirty="0">
              <a:solidFill>
                <a:srgbClr val="FF0000"/>
              </a:solidFill>
            </a:endParaRPr>
          </a:p>
          <a:p>
            <a:pPr algn="r"/>
            <a:r>
              <a:rPr lang="en-US" altLang="zh-CN" sz="2000" dirty="0"/>
              <a:t>Document for: Approval </a:t>
            </a:r>
          </a:p>
        </p:txBody>
      </p:sp>
      <p:sp>
        <p:nvSpPr>
          <p:cNvPr id="7" name="副标题 2"/>
          <p:cNvSpPr txBox="1">
            <a:spLocks/>
          </p:cNvSpPr>
          <p:nvPr/>
        </p:nvSpPr>
        <p:spPr>
          <a:xfrm>
            <a:off x="1371600" y="4797152"/>
            <a:ext cx="6400800" cy="49283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ltLang="zh-CN" sz="2800" dirty="0">
                <a:solidFill>
                  <a:schemeClr val="tx1"/>
                </a:solidFill>
              </a:rPr>
              <a:t>Nokia, Nokia Shanghai Bell,…</a:t>
            </a:r>
          </a:p>
        </p:txBody>
      </p:sp>
      <p:sp>
        <p:nvSpPr>
          <p:cNvPr id="8" name="灯片编号占位符 7"/>
          <p:cNvSpPr>
            <a:spLocks noGrp="1"/>
          </p:cNvSpPr>
          <p:nvPr>
            <p:ph type="sldNum" sz="quarter" idx="12"/>
          </p:nvPr>
        </p:nvSpPr>
        <p:spPr/>
        <p:txBody>
          <a:bodyPr/>
          <a:lstStyle/>
          <a:p>
            <a:fld id="{0C913308-F349-4B6D-A68A-DD1791B4A57B}" type="slidenum">
              <a:rPr lang="zh-CN" altLang="en-US" smtClean="0"/>
              <a:t>1</a:t>
            </a:fld>
            <a:endParaRPr lang="zh-CN" altLang="en-US"/>
          </a:p>
        </p:txBody>
      </p:sp>
    </p:spTree>
    <p:extLst>
      <p:ext uri="{BB962C8B-B14F-4D97-AF65-F5344CB8AC3E}">
        <p14:creationId xmlns:p14="http://schemas.microsoft.com/office/powerpoint/2010/main" val="318167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80163-EC97-43FD-BF10-049B4F484905}"/>
              </a:ext>
            </a:extLst>
          </p:cNvPr>
          <p:cNvSpPr>
            <a:spLocks noGrp="1"/>
          </p:cNvSpPr>
          <p:nvPr>
            <p:ph type="title"/>
          </p:nvPr>
        </p:nvSpPr>
        <p:spPr/>
        <p:txBody>
          <a:bodyPr/>
          <a:lstStyle/>
          <a:p>
            <a:r>
              <a:rPr lang="en-GB" dirty="0"/>
              <a:t>IAB-DU - PUCCH</a:t>
            </a:r>
          </a:p>
        </p:txBody>
      </p:sp>
      <p:sp>
        <p:nvSpPr>
          <p:cNvPr id="3" name="Content Placeholder 2">
            <a:extLst>
              <a:ext uri="{FF2B5EF4-FFF2-40B4-BE49-F238E27FC236}">
                <a16:creationId xmlns:a16="http://schemas.microsoft.com/office/drawing/2014/main" id="{2CA5F918-379E-4F7C-89B9-8832745D8E2F}"/>
              </a:ext>
            </a:extLst>
          </p:cNvPr>
          <p:cNvSpPr>
            <a:spLocks noGrp="1"/>
          </p:cNvSpPr>
          <p:nvPr>
            <p:ph idx="1"/>
          </p:nvPr>
        </p:nvSpPr>
        <p:spPr/>
        <p:txBody>
          <a:bodyPr>
            <a:normAutofit fontScale="47500" lnSpcReduction="20000"/>
          </a:bodyPr>
          <a:lstStyle/>
          <a:p>
            <a:r>
              <a:rPr lang="en-GB" dirty="0"/>
              <a:t>Applicability rule on number of test cases and formats</a:t>
            </a:r>
          </a:p>
          <a:p>
            <a:pPr lvl="1"/>
            <a:r>
              <a:rPr lang="en-GB" dirty="0"/>
              <a:t>Option 5: Keep all the PUCCH requirements and related test applicability rule. Possibility to not declare support, which means no test.</a:t>
            </a:r>
          </a:p>
          <a:p>
            <a:pPr lvl="1"/>
            <a:r>
              <a:rPr lang="en-GB" dirty="0"/>
              <a:t>Option 6a: Keep all PUCCH formats in the requirements from BS, and formulate an applicability rule as</a:t>
            </a:r>
          </a:p>
          <a:p>
            <a:pPr lvl="2" hangingPunct="0"/>
            <a:r>
              <a:rPr lang="en-GB" dirty="0"/>
              <a:t>If one PUCCH format and more than one SCS are supported, test the PUCCH format with both SCS.</a:t>
            </a:r>
          </a:p>
          <a:p>
            <a:pPr lvl="2" hangingPunct="0"/>
            <a:r>
              <a:rPr lang="en-GB" dirty="0"/>
              <a:t>If more than one PUCCH format and one SCS are supported, test any one format /two formats chosen by the manufacturer.</a:t>
            </a:r>
          </a:p>
          <a:p>
            <a:pPr lvl="2"/>
            <a:r>
              <a:rPr lang="en-GB" dirty="0"/>
              <a:t>If more than one PUCCH format and more than one SCS are supported, ensure that all SCS are tested with at least one PUCCH format chosen by the manufacturer.</a:t>
            </a:r>
          </a:p>
          <a:p>
            <a:pPr lvl="1"/>
            <a:r>
              <a:rPr lang="en-GB" dirty="0"/>
              <a:t>Option 6b: Keep all PUCCH formats in the requirements from BS, and formulate an applicability rule as</a:t>
            </a:r>
          </a:p>
          <a:p>
            <a:pPr lvl="2" hangingPunct="0"/>
            <a:r>
              <a:rPr lang="en-GB" dirty="0"/>
              <a:t>If one PUCCH format and more than one SCS are supported, test the PUCCH format with both SCS.</a:t>
            </a:r>
          </a:p>
          <a:p>
            <a:pPr lvl="2" hangingPunct="0"/>
            <a:r>
              <a:rPr lang="en-GB" dirty="0"/>
              <a:t>If more than one PUCCH format and one SCS are supported, test any one format /two formats chosen by the manufacturer.</a:t>
            </a:r>
          </a:p>
          <a:p>
            <a:pPr lvl="2"/>
            <a:r>
              <a:rPr lang="en-GB" dirty="0"/>
              <a:t>If more than one PUCCH format and more than one SCS are supported, ensure that </a:t>
            </a:r>
            <a:r>
              <a:rPr lang="en-GB" u="sng" dirty="0"/>
              <a:t>each declared</a:t>
            </a:r>
            <a:r>
              <a:rPr lang="en-GB" dirty="0"/>
              <a:t> SCS </a:t>
            </a:r>
            <a:r>
              <a:rPr lang="en-GB" u="sng" dirty="0"/>
              <a:t>is tested with</a:t>
            </a:r>
            <a:r>
              <a:rPr lang="en-GB" dirty="0"/>
              <a:t> one PUCCH format chosen by the manufacturer.</a:t>
            </a:r>
          </a:p>
          <a:p>
            <a:pPr lvl="1"/>
            <a:r>
              <a:rPr lang="en-GB" dirty="0"/>
              <a:t>Option 6c: Keep all PUCCH formats in the requirements from BS, and formulate an applicability rule as</a:t>
            </a:r>
          </a:p>
          <a:p>
            <a:pPr lvl="2" hangingPunct="0"/>
            <a:r>
              <a:rPr lang="en-GB" dirty="0"/>
              <a:t>If one PUCCH format and more than one SCS are supported, test the PUCCH format with </a:t>
            </a:r>
            <a:r>
              <a:rPr lang="en-GB" u="sng" dirty="0"/>
              <a:t>all</a:t>
            </a:r>
            <a:r>
              <a:rPr lang="en-GB" dirty="0"/>
              <a:t> SCS.</a:t>
            </a:r>
          </a:p>
          <a:p>
            <a:pPr lvl="2" hangingPunct="0"/>
            <a:r>
              <a:rPr lang="en-GB" dirty="0"/>
              <a:t>If more than one PUCCH format and one SCS are supported, test any </a:t>
            </a:r>
            <a:r>
              <a:rPr lang="en-GB" u="sng" dirty="0"/>
              <a:t>two formats</a:t>
            </a:r>
            <a:r>
              <a:rPr lang="en-GB" dirty="0"/>
              <a:t> chosen by the manufacturer.</a:t>
            </a:r>
          </a:p>
          <a:p>
            <a:pPr lvl="2"/>
            <a:r>
              <a:rPr lang="en-GB" dirty="0"/>
              <a:t>If more than one PUCCH format and more than one SCS are supported, ensure that all SCS are tested with at least one PUCCH format chosen by the manufacturer.</a:t>
            </a:r>
          </a:p>
          <a:p>
            <a:pPr lvl="1"/>
            <a:r>
              <a:rPr lang="en-GB" dirty="0"/>
              <a:t>Option 6d: Keep all PUCCH formats in the requirements from BS, and formulate an applicability rule as</a:t>
            </a:r>
          </a:p>
          <a:p>
            <a:pPr lvl="2"/>
            <a:r>
              <a:rPr lang="en-GB" dirty="0"/>
              <a:t>If one PUCCH format and more than one SCS are supported, test the PUCCH format with </a:t>
            </a:r>
            <a:r>
              <a:rPr lang="en-GB" u="sng" dirty="0"/>
              <a:t>all</a:t>
            </a:r>
            <a:r>
              <a:rPr lang="en-GB" dirty="0"/>
              <a:t> SCS.</a:t>
            </a:r>
          </a:p>
          <a:p>
            <a:pPr lvl="2"/>
            <a:r>
              <a:rPr lang="en-GB" dirty="0"/>
              <a:t>If more than one PUCCH format and one SCS are supported, test </a:t>
            </a:r>
            <a:r>
              <a:rPr lang="en-GB" u="sng" dirty="0"/>
              <a:t>any two </a:t>
            </a:r>
            <a:r>
              <a:rPr lang="en-GB" dirty="0"/>
              <a:t>formats chosen by the manufacturer.</a:t>
            </a:r>
          </a:p>
          <a:p>
            <a:pPr lvl="2"/>
            <a:r>
              <a:rPr lang="en-GB" dirty="0"/>
              <a:t>If more than one PUCCH format and more than one SCS are supported, </a:t>
            </a:r>
            <a:r>
              <a:rPr lang="en-GB" strike="sngStrike" dirty="0"/>
              <a:t>ensure that</a:t>
            </a:r>
            <a:r>
              <a:rPr lang="en-GB" dirty="0"/>
              <a:t> </a:t>
            </a:r>
            <a:r>
              <a:rPr lang="en-GB" u="sng" dirty="0"/>
              <a:t>each</a:t>
            </a:r>
            <a:r>
              <a:rPr lang="en-GB" dirty="0"/>
              <a:t> declared SCS is tested </a:t>
            </a:r>
            <a:r>
              <a:rPr lang="en-GB" u="sng" dirty="0"/>
              <a:t>with one different </a:t>
            </a:r>
            <a:r>
              <a:rPr lang="en-GB" dirty="0"/>
              <a:t>PUCCH format chosen by the manufacturer.</a:t>
            </a:r>
          </a:p>
        </p:txBody>
      </p:sp>
      <p:sp>
        <p:nvSpPr>
          <p:cNvPr id="4" name="Slide Number Placeholder 3">
            <a:extLst>
              <a:ext uri="{FF2B5EF4-FFF2-40B4-BE49-F238E27FC236}">
                <a16:creationId xmlns:a16="http://schemas.microsoft.com/office/drawing/2014/main" id="{2B49F2FC-C175-49F5-80A6-2D17E31BF24E}"/>
              </a:ext>
            </a:extLst>
          </p:cNvPr>
          <p:cNvSpPr>
            <a:spLocks noGrp="1"/>
          </p:cNvSpPr>
          <p:nvPr>
            <p:ph type="sldNum" sz="quarter" idx="12"/>
          </p:nvPr>
        </p:nvSpPr>
        <p:spPr/>
        <p:txBody>
          <a:bodyPr/>
          <a:lstStyle/>
          <a:p>
            <a:fld id="{0C913308-F349-4B6D-A68A-DD1791B4A57B}" type="slidenum">
              <a:rPr lang="zh-CN" altLang="en-US" smtClean="0"/>
              <a:t>10</a:t>
            </a:fld>
            <a:endParaRPr lang="zh-CN" altLang="en-US"/>
          </a:p>
        </p:txBody>
      </p:sp>
    </p:spTree>
    <p:extLst>
      <p:ext uri="{BB962C8B-B14F-4D97-AF65-F5344CB8AC3E}">
        <p14:creationId xmlns:p14="http://schemas.microsoft.com/office/powerpoint/2010/main" val="951715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BA85E-D134-4F62-BF1B-F96B9304C0A8}"/>
              </a:ext>
            </a:extLst>
          </p:cNvPr>
          <p:cNvSpPr>
            <a:spLocks noGrp="1"/>
          </p:cNvSpPr>
          <p:nvPr>
            <p:ph type="title"/>
          </p:nvPr>
        </p:nvSpPr>
        <p:spPr/>
        <p:txBody>
          <a:bodyPr/>
          <a:lstStyle/>
          <a:p>
            <a:r>
              <a:rPr lang="en-GB" dirty="0"/>
              <a:t>IAB-DU - PRACH</a:t>
            </a:r>
          </a:p>
        </p:txBody>
      </p:sp>
      <p:sp>
        <p:nvSpPr>
          <p:cNvPr id="3" name="Content Placeholder 2">
            <a:extLst>
              <a:ext uri="{FF2B5EF4-FFF2-40B4-BE49-F238E27FC236}">
                <a16:creationId xmlns:a16="http://schemas.microsoft.com/office/drawing/2014/main" id="{B44CA8F8-5B94-4F2F-AEB1-F43BAB92A538}"/>
              </a:ext>
            </a:extLst>
          </p:cNvPr>
          <p:cNvSpPr>
            <a:spLocks noGrp="1"/>
          </p:cNvSpPr>
          <p:nvPr>
            <p:ph idx="1"/>
          </p:nvPr>
        </p:nvSpPr>
        <p:spPr/>
        <p:txBody>
          <a:bodyPr>
            <a:normAutofit fontScale="55000" lnSpcReduction="20000"/>
          </a:bodyPr>
          <a:lstStyle/>
          <a:p>
            <a:r>
              <a:rPr lang="en-GB" dirty="0"/>
              <a:t>Channel model</a:t>
            </a:r>
          </a:p>
          <a:p>
            <a:pPr lvl="1"/>
            <a:r>
              <a:rPr lang="en-GB" dirty="0">
                <a:highlight>
                  <a:srgbClr val="00FF00"/>
                </a:highlight>
              </a:rPr>
              <a:t>All existing channel models used in Rel-15 BS testing should be re-used, except for AWGN (i.e., fading case only).</a:t>
            </a:r>
          </a:p>
          <a:p>
            <a:r>
              <a:rPr lang="en-GB" dirty="0"/>
              <a:t>Formats to include in specification</a:t>
            </a:r>
          </a:p>
          <a:p>
            <a:pPr lvl="1"/>
            <a:r>
              <a:rPr lang="en-GB" dirty="0"/>
              <a:t>Option 1: Keep only typical preamble formats selected by companies.</a:t>
            </a:r>
          </a:p>
          <a:p>
            <a:pPr lvl="1"/>
            <a:r>
              <a:rPr lang="en-GB" dirty="0"/>
              <a:t>Option 2: Only keep requirements for PRACH formats that infrastructure manufacturers plan to implement/configure in IAB-nodes, but at least formats 0, A2, C0 and C2.</a:t>
            </a:r>
          </a:p>
          <a:p>
            <a:pPr lvl="1"/>
            <a:r>
              <a:rPr lang="en-GB" dirty="0"/>
              <a:t>Option 3: Copy all requirements for all PRACH formats. Vendor can declare which ones are supported/tested.</a:t>
            </a:r>
          </a:p>
          <a:p>
            <a:r>
              <a:rPr lang="en-GB" dirty="0"/>
              <a:t>Applicability rule for formats</a:t>
            </a:r>
          </a:p>
          <a:p>
            <a:pPr lvl="1"/>
            <a:r>
              <a:rPr lang="en-GB" dirty="0"/>
              <a:t>Option 3: All existing requirements and applicability rules for PRACH should be re-used for IAB-DU and corresponding declaration on supporting of this feature should be defined. The following new one applicability rule should be added: </a:t>
            </a:r>
            <a:br>
              <a:rPr lang="en-GB" dirty="0"/>
            </a:br>
            <a:r>
              <a:rPr lang="en-GB" dirty="0"/>
              <a:t>“For IAB-DU declares to support more than one PRACH formats, limit the number of tests to </a:t>
            </a:r>
            <a:r>
              <a:rPr lang="en-GB" u="sng" dirty="0"/>
              <a:t>any two cases</a:t>
            </a:r>
            <a:r>
              <a:rPr lang="en-GB" dirty="0"/>
              <a:t> chosen by the manufacturer. If IAB-DU declares to support more than one PRACH formats where formats for both long and short PRACH sequences are presented, require to chose formats with different sequences.”</a:t>
            </a:r>
          </a:p>
          <a:p>
            <a:pPr lvl="1"/>
            <a:r>
              <a:rPr lang="en-GB" dirty="0"/>
              <a:t>Option 4: If a format is declared to be supported then it should be tested. It should of course be possible to not declare support for (and hence not test) formats.</a:t>
            </a:r>
          </a:p>
        </p:txBody>
      </p:sp>
      <p:sp>
        <p:nvSpPr>
          <p:cNvPr id="4" name="Slide Number Placeholder 3">
            <a:extLst>
              <a:ext uri="{FF2B5EF4-FFF2-40B4-BE49-F238E27FC236}">
                <a16:creationId xmlns:a16="http://schemas.microsoft.com/office/drawing/2014/main" id="{EFA59322-2C47-4087-9731-4C802F55B5E7}"/>
              </a:ext>
            </a:extLst>
          </p:cNvPr>
          <p:cNvSpPr>
            <a:spLocks noGrp="1"/>
          </p:cNvSpPr>
          <p:nvPr>
            <p:ph type="sldNum" sz="quarter" idx="12"/>
          </p:nvPr>
        </p:nvSpPr>
        <p:spPr/>
        <p:txBody>
          <a:bodyPr/>
          <a:lstStyle/>
          <a:p>
            <a:fld id="{0C913308-F349-4B6D-A68A-DD1791B4A57B}" type="slidenum">
              <a:rPr lang="zh-CN" altLang="en-US" smtClean="0"/>
              <a:t>11</a:t>
            </a:fld>
            <a:endParaRPr lang="zh-CN" altLang="en-US"/>
          </a:p>
        </p:txBody>
      </p:sp>
    </p:spTree>
    <p:extLst>
      <p:ext uri="{BB962C8B-B14F-4D97-AF65-F5344CB8AC3E}">
        <p14:creationId xmlns:p14="http://schemas.microsoft.com/office/powerpoint/2010/main" val="3060235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91136-2D4E-4F30-B7EF-256D65E3DDD7}"/>
              </a:ext>
            </a:extLst>
          </p:cNvPr>
          <p:cNvSpPr>
            <a:spLocks noGrp="1"/>
          </p:cNvSpPr>
          <p:nvPr>
            <p:ph type="title"/>
          </p:nvPr>
        </p:nvSpPr>
        <p:spPr/>
        <p:txBody>
          <a:bodyPr>
            <a:normAutofit fontScale="90000"/>
          </a:bodyPr>
          <a:lstStyle/>
          <a:p>
            <a:r>
              <a:rPr lang="en-GB" dirty="0"/>
              <a:t>IAB-MT - Conformance testing setup </a:t>
            </a:r>
          </a:p>
        </p:txBody>
      </p:sp>
      <p:sp>
        <p:nvSpPr>
          <p:cNvPr id="3" name="Content Placeholder 2">
            <a:extLst>
              <a:ext uri="{FF2B5EF4-FFF2-40B4-BE49-F238E27FC236}">
                <a16:creationId xmlns:a16="http://schemas.microsoft.com/office/drawing/2014/main" id="{8DCAD132-B675-4775-B407-6AD320395C4F}"/>
              </a:ext>
            </a:extLst>
          </p:cNvPr>
          <p:cNvSpPr>
            <a:spLocks noGrp="1"/>
          </p:cNvSpPr>
          <p:nvPr>
            <p:ph idx="1"/>
          </p:nvPr>
        </p:nvSpPr>
        <p:spPr/>
        <p:txBody>
          <a:bodyPr>
            <a:normAutofit fontScale="62500" lnSpcReduction="20000"/>
          </a:bodyPr>
          <a:lstStyle/>
          <a:p>
            <a:r>
              <a:rPr lang="en-GB" dirty="0"/>
              <a:t>Basis for test setup (from </a:t>
            </a:r>
            <a:r>
              <a:rPr lang="en-GB" dirty="0" err="1"/>
              <a:t>GtW</a:t>
            </a:r>
            <a:r>
              <a:rPr lang="en-GB" dirty="0"/>
              <a:t>)</a:t>
            </a:r>
          </a:p>
          <a:p>
            <a:pPr lvl="1"/>
            <a:r>
              <a:rPr lang="en-GB" dirty="0">
                <a:highlight>
                  <a:srgbClr val="00FF00"/>
                </a:highlight>
              </a:rPr>
              <a:t>Test setup and performance requirements based on the BS approach assumption, i.e., using a signal generator and assuming unidirectional </a:t>
            </a:r>
            <a:r>
              <a:rPr lang="en-GB" dirty="0" err="1">
                <a:highlight>
                  <a:srgbClr val="00FF00"/>
                </a:highlight>
              </a:rPr>
              <a:t>Uu</a:t>
            </a:r>
            <a:r>
              <a:rPr lang="en-GB" dirty="0">
                <a:highlight>
                  <a:srgbClr val="00FF00"/>
                </a:highlight>
              </a:rPr>
              <a:t> interface. Flexibility in connection/test setup is allowed by keeping the specified setup informative.</a:t>
            </a:r>
          </a:p>
          <a:p>
            <a:pPr lvl="2"/>
            <a:r>
              <a:rPr lang="en-GB" dirty="0">
                <a:highlight>
                  <a:srgbClr val="00FF00"/>
                </a:highlight>
              </a:rPr>
              <a:t>Further work on the texts to specification to align with RF conformance test assumption.</a:t>
            </a:r>
          </a:p>
          <a:p>
            <a:r>
              <a:rPr lang="en-GB" dirty="0"/>
              <a:t>Synchronization in test procedure (from </a:t>
            </a:r>
            <a:r>
              <a:rPr lang="en-GB" dirty="0" err="1"/>
              <a:t>GtW</a:t>
            </a:r>
            <a:r>
              <a:rPr lang="en-GB" dirty="0"/>
              <a:t>)</a:t>
            </a:r>
          </a:p>
          <a:p>
            <a:pPr lvl="1"/>
            <a:r>
              <a:rPr lang="en-GB" dirty="0">
                <a:highlight>
                  <a:srgbClr val="00FF00"/>
                </a:highlight>
              </a:rPr>
              <a:t>Write the test procedure using the BS approach, i.e., no detailed synchronization configuration for synchronization is included in conformance specifications. </a:t>
            </a:r>
            <a:br>
              <a:rPr lang="en-GB" dirty="0">
                <a:highlight>
                  <a:srgbClr val="00FF00"/>
                </a:highlight>
              </a:rPr>
            </a:br>
            <a:r>
              <a:rPr lang="en-GB" dirty="0">
                <a:highlight>
                  <a:srgbClr val="00FF00"/>
                </a:highlight>
              </a:rPr>
              <a:t>Add a note in conformance specifications to clarify that IAB-MT synchronization with the TE is left to implementation, i.e., neither the use of DL signal configuration nor the use of proprietary means is precluded.</a:t>
            </a:r>
          </a:p>
          <a:p>
            <a:pPr lvl="2"/>
            <a:r>
              <a:rPr lang="en-GB" dirty="0">
                <a:highlight>
                  <a:srgbClr val="00FF00"/>
                </a:highlight>
              </a:rPr>
              <a:t>“In tests performed with signal generators, a synchronization signal may be provided between the IAB node and the signal generator, or a common (e.g., GNSS) source may be provided to both IAB node and the signal generator, to enable correct timing of the wanted signal.”</a:t>
            </a:r>
          </a:p>
        </p:txBody>
      </p:sp>
      <p:sp>
        <p:nvSpPr>
          <p:cNvPr id="4" name="Slide Number Placeholder 3">
            <a:extLst>
              <a:ext uri="{FF2B5EF4-FFF2-40B4-BE49-F238E27FC236}">
                <a16:creationId xmlns:a16="http://schemas.microsoft.com/office/drawing/2014/main" id="{29808A8D-FCA5-449B-A348-DE3552B9B97B}"/>
              </a:ext>
            </a:extLst>
          </p:cNvPr>
          <p:cNvSpPr>
            <a:spLocks noGrp="1"/>
          </p:cNvSpPr>
          <p:nvPr>
            <p:ph type="sldNum" sz="quarter" idx="12"/>
          </p:nvPr>
        </p:nvSpPr>
        <p:spPr/>
        <p:txBody>
          <a:bodyPr/>
          <a:lstStyle/>
          <a:p>
            <a:fld id="{0C913308-F349-4B6D-A68A-DD1791B4A57B}" type="slidenum">
              <a:rPr lang="zh-CN" altLang="en-US" smtClean="0"/>
              <a:t>12</a:t>
            </a:fld>
            <a:endParaRPr lang="zh-CN" altLang="en-US"/>
          </a:p>
        </p:txBody>
      </p:sp>
    </p:spTree>
    <p:extLst>
      <p:ext uri="{BB962C8B-B14F-4D97-AF65-F5344CB8AC3E}">
        <p14:creationId xmlns:p14="http://schemas.microsoft.com/office/powerpoint/2010/main" val="2152686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91136-2D4E-4F30-B7EF-256D65E3DDD7}"/>
              </a:ext>
            </a:extLst>
          </p:cNvPr>
          <p:cNvSpPr>
            <a:spLocks noGrp="1"/>
          </p:cNvSpPr>
          <p:nvPr>
            <p:ph type="title"/>
          </p:nvPr>
        </p:nvSpPr>
        <p:spPr/>
        <p:txBody>
          <a:bodyPr>
            <a:normAutofit fontScale="90000"/>
          </a:bodyPr>
          <a:lstStyle/>
          <a:p>
            <a:r>
              <a:rPr lang="en-GB" dirty="0"/>
              <a:t>IAB-MT - Conformance testing setup </a:t>
            </a:r>
          </a:p>
        </p:txBody>
      </p:sp>
      <p:sp>
        <p:nvSpPr>
          <p:cNvPr id="3" name="Content Placeholder 2">
            <a:extLst>
              <a:ext uri="{FF2B5EF4-FFF2-40B4-BE49-F238E27FC236}">
                <a16:creationId xmlns:a16="http://schemas.microsoft.com/office/drawing/2014/main" id="{8DCAD132-B675-4775-B407-6AD320395C4F}"/>
              </a:ext>
            </a:extLst>
          </p:cNvPr>
          <p:cNvSpPr>
            <a:spLocks noGrp="1"/>
          </p:cNvSpPr>
          <p:nvPr>
            <p:ph idx="1"/>
          </p:nvPr>
        </p:nvSpPr>
        <p:spPr/>
        <p:txBody>
          <a:bodyPr>
            <a:normAutofit fontScale="85000" lnSpcReduction="10000"/>
          </a:bodyPr>
          <a:lstStyle/>
          <a:p>
            <a:r>
              <a:rPr lang="en-GB" dirty="0"/>
              <a:t>Synchronization configuration</a:t>
            </a:r>
          </a:p>
          <a:p>
            <a:pPr lvl="1"/>
            <a:r>
              <a:rPr lang="en-GB" dirty="0"/>
              <a:t>Option 1: Provide DM-RS for fine synchronization. Optionally, TRS can also be transmitted during the test for fine synchronization.</a:t>
            </a:r>
          </a:p>
          <a:p>
            <a:pPr lvl="1"/>
            <a:r>
              <a:rPr lang="en-GB" dirty="0"/>
              <a:t>Option 2: Agreement on this matter is not required.</a:t>
            </a:r>
          </a:p>
          <a:p>
            <a:r>
              <a:rPr lang="en-GB" dirty="0"/>
              <a:t>HARQ Feedback</a:t>
            </a:r>
          </a:p>
          <a:p>
            <a:pPr lvl="1"/>
            <a:r>
              <a:rPr lang="en-GB" dirty="0">
                <a:highlight>
                  <a:srgbClr val="00FF00"/>
                </a:highlight>
              </a:rPr>
              <a:t>Note in BS specification can be reused: The HARQ Feedback could be done as an RF feedback or as a digital feedback. The HARQ Feedback should be error free.</a:t>
            </a:r>
          </a:p>
          <a:p>
            <a:r>
              <a:rPr lang="en-GB" dirty="0"/>
              <a:t>L1/L2 testing mode</a:t>
            </a:r>
          </a:p>
          <a:p>
            <a:pPr lvl="1"/>
            <a:r>
              <a:rPr lang="en-GB" dirty="0">
                <a:highlight>
                  <a:srgbClr val="00FF00"/>
                </a:highlight>
              </a:rPr>
              <a:t>Up to implementation. Only keep prior agreements.</a:t>
            </a:r>
          </a:p>
        </p:txBody>
      </p:sp>
      <p:sp>
        <p:nvSpPr>
          <p:cNvPr id="4" name="Slide Number Placeholder 3">
            <a:extLst>
              <a:ext uri="{FF2B5EF4-FFF2-40B4-BE49-F238E27FC236}">
                <a16:creationId xmlns:a16="http://schemas.microsoft.com/office/drawing/2014/main" id="{29808A8D-FCA5-449B-A348-DE3552B9B97B}"/>
              </a:ext>
            </a:extLst>
          </p:cNvPr>
          <p:cNvSpPr>
            <a:spLocks noGrp="1"/>
          </p:cNvSpPr>
          <p:nvPr>
            <p:ph type="sldNum" sz="quarter" idx="12"/>
          </p:nvPr>
        </p:nvSpPr>
        <p:spPr/>
        <p:txBody>
          <a:bodyPr/>
          <a:lstStyle/>
          <a:p>
            <a:fld id="{0C913308-F349-4B6D-A68A-DD1791B4A57B}" type="slidenum">
              <a:rPr lang="zh-CN" altLang="en-US" smtClean="0"/>
              <a:t>13</a:t>
            </a:fld>
            <a:endParaRPr lang="zh-CN" altLang="en-US"/>
          </a:p>
        </p:txBody>
      </p:sp>
    </p:spTree>
    <p:extLst>
      <p:ext uri="{BB962C8B-B14F-4D97-AF65-F5344CB8AC3E}">
        <p14:creationId xmlns:p14="http://schemas.microsoft.com/office/powerpoint/2010/main" val="2241141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General</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fontScale="62500" lnSpcReduction="20000"/>
          </a:bodyPr>
          <a:lstStyle/>
          <a:p>
            <a:r>
              <a:rPr lang="en-GB" dirty="0"/>
              <a:t>Reference channels</a:t>
            </a:r>
          </a:p>
          <a:p>
            <a:pPr lvl="1"/>
            <a:r>
              <a:rPr lang="en-GB" dirty="0">
                <a:highlight>
                  <a:srgbClr val="00FF00"/>
                </a:highlight>
              </a:rPr>
              <a:t>Demodulation requirements are defined based on single-slot FRCs.</a:t>
            </a:r>
          </a:p>
          <a:p>
            <a:pPr lvl="1"/>
            <a:r>
              <a:rPr lang="en-GB" dirty="0"/>
              <a:t>FFS: How to reuse existing requirements and configuration, since for UE requirements PDSCHs with different effective code-rates were accumulated for total statistic.</a:t>
            </a:r>
          </a:p>
          <a:p>
            <a:pPr lvl="2"/>
            <a:r>
              <a:rPr lang="en-GB" dirty="0"/>
              <a:t>Option 2: PDSCH is scheduled only on ‘D’ slots without CSI-RS resource and TRS  allocated.</a:t>
            </a:r>
          </a:p>
          <a:p>
            <a:pPr lvl="2"/>
            <a:r>
              <a:rPr lang="en-GB" dirty="0"/>
              <a:t>Other options not precluded.</a:t>
            </a:r>
          </a:p>
          <a:p>
            <a:pPr lvl="1"/>
            <a:r>
              <a:rPr lang="en-GB" dirty="0"/>
              <a:t>Tentative agreement:</a:t>
            </a:r>
          </a:p>
          <a:p>
            <a:pPr lvl="2"/>
            <a:r>
              <a:rPr lang="en-GB" dirty="0">
                <a:highlight>
                  <a:srgbClr val="FFFF00"/>
                </a:highlight>
              </a:rPr>
              <a:t>Agree on option 2 and remove FFS. (Consensus in 2</a:t>
            </a:r>
            <a:r>
              <a:rPr lang="en-GB" baseline="30000" dirty="0">
                <a:highlight>
                  <a:srgbClr val="FFFF00"/>
                </a:highlight>
              </a:rPr>
              <a:t>nd</a:t>
            </a:r>
            <a:r>
              <a:rPr lang="en-GB" dirty="0">
                <a:highlight>
                  <a:srgbClr val="FFFF00"/>
                </a:highlight>
              </a:rPr>
              <a:t> round.)</a:t>
            </a:r>
          </a:p>
          <a:p>
            <a:pPr lvl="0"/>
            <a:endParaRPr lang="en-GB" dirty="0">
              <a:solidFill>
                <a:prstClr val="black"/>
              </a:solidFill>
            </a:endParaRPr>
          </a:p>
          <a:p>
            <a:pPr lvl="0"/>
            <a:r>
              <a:rPr lang="en-GB" dirty="0">
                <a:solidFill>
                  <a:prstClr val="black"/>
                </a:solidFill>
              </a:rPr>
              <a:t>TDD pattern (from </a:t>
            </a:r>
            <a:r>
              <a:rPr lang="en-GB" dirty="0" err="1">
                <a:solidFill>
                  <a:prstClr val="black"/>
                </a:solidFill>
              </a:rPr>
              <a:t>GtW</a:t>
            </a:r>
            <a:r>
              <a:rPr lang="en-GB" dirty="0">
                <a:solidFill>
                  <a:prstClr val="black"/>
                </a:solidFill>
              </a:rPr>
              <a:t>)</a:t>
            </a:r>
          </a:p>
          <a:p>
            <a:pPr lvl="1"/>
            <a:r>
              <a:rPr lang="en-GB" dirty="0">
                <a:solidFill>
                  <a:prstClr val="black"/>
                </a:solidFill>
                <a:highlight>
                  <a:srgbClr val="00FF00"/>
                </a:highlight>
              </a:rPr>
              <a:t>Reuse default TDD UL-DL pattern from BS requirements for IAB MT requirements definition (60, 120 kHz SCS: 3D1S1U, S=10D:2G:2U; 30 kHz SCS: 7D1S2U, S=6D:4G:4U) and the same requirements are applicable to TDD with different UL-DL patterns.</a:t>
            </a:r>
            <a:br>
              <a:rPr lang="en-GB" dirty="0">
                <a:solidFill>
                  <a:prstClr val="black"/>
                </a:solidFill>
                <a:highlight>
                  <a:srgbClr val="00FF00"/>
                </a:highlight>
              </a:rPr>
            </a:br>
            <a:r>
              <a:rPr lang="en-GB" dirty="0">
                <a:solidFill>
                  <a:prstClr val="black"/>
                </a:solidFill>
                <a:highlight>
                  <a:srgbClr val="00FF00"/>
                </a:highlight>
              </a:rPr>
              <a:t>The SNR of achieving PDSCH relative throughput (e.g. 70%) can be independent on the slot configuration.</a:t>
            </a:r>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14</a:t>
            </a:fld>
            <a:endParaRPr lang="zh-CN" altLang="en-US"/>
          </a:p>
        </p:txBody>
      </p:sp>
    </p:spTree>
    <p:extLst>
      <p:ext uri="{BB962C8B-B14F-4D97-AF65-F5344CB8AC3E}">
        <p14:creationId xmlns:p14="http://schemas.microsoft.com/office/powerpoint/2010/main" val="163178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General</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fontScale="85000" lnSpcReduction="20000"/>
          </a:bodyPr>
          <a:lstStyle/>
          <a:p>
            <a:r>
              <a:rPr lang="en-GB" dirty="0"/>
              <a:t>Reference signals in test parameters and reference channels</a:t>
            </a:r>
          </a:p>
          <a:p>
            <a:pPr lvl="1"/>
            <a:r>
              <a:rPr lang="en-GB" dirty="0">
                <a:highlight>
                  <a:srgbClr val="00FF00"/>
                </a:highlight>
              </a:rPr>
              <a:t>No need to specify SSB, TRS, CSI-RS in the test parameters and FRCs.</a:t>
            </a:r>
            <a:br>
              <a:rPr lang="en-GB" dirty="0"/>
            </a:br>
            <a:r>
              <a:rPr lang="en-GB" dirty="0"/>
              <a:t>FFS: Configurations for SSB, TRS, CSI-RS can be defined.</a:t>
            </a:r>
          </a:p>
          <a:p>
            <a:pPr lvl="2"/>
            <a:r>
              <a:rPr lang="en-GB" dirty="0"/>
              <a:t>Option 3: Configurations for SSB, TRS, CSI-RS can be defined, and they can be transmitted if deemed needed during the test by the IAB manufacturer.</a:t>
            </a:r>
          </a:p>
          <a:p>
            <a:pPr lvl="2"/>
            <a:r>
              <a:rPr lang="en-GB" dirty="0"/>
              <a:t>Option 4: Configurations for SSB, TRS, CSI-RS do not need to be defined, they are left open to implementation.</a:t>
            </a:r>
          </a:p>
          <a:p>
            <a:pPr lvl="1"/>
            <a:r>
              <a:rPr lang="en-GB" dirty="0"/>
              <a:t>Tentative agreement</a:t>
            </a:r>
          </a:p>
          <a:p>
            <a:pPr lvl="2"/>
            <a:r>
              <a:rPr lang="en-GB" dirty="0">
                <a:highlight>
                  <a:srgbClr val="FFFF00"/>
                </a:highlight>
              </a:rPr>
              <a:t>Add note in specification that transmission of SSB, TRS, CSI-RS is not precluded.</a:t>
            </a:r>
          </a:p>
          <a:p>
            <a:pPr lvl="2"/>
            <a:r>
              <a:rPr lang="en-GB" dirty="0">
                <a:highlight>
                  <a:srgbClr val="FFFF00"/>
                </a:highlight>
              </a:rPr>
              <a:t>Remove FFS.</a:t>
            </a:r>
          </a:p>
          <a:p>
            <a:endParaRPr lang="en-GB" dirty="0"/>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15</a:t>
            </a:fld>
            <a:endParaRPr lang="zh-CN" altLang="en-US"/>
          </a:p>
        </p:txBody>
      </p:sp>
    </p:spTree>
    <p:extLst>
      <p:ext uri="{BB962C8B-B14F-4D97-AF65-F5344CB8AC3E}">
        <p14:creationId xmlns:p14="http://schemas.microsoft.com/office/powerpoint/2010/main" val="3367982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General</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fontScale="77500" lnSpcReduction="20000"/>
          </a:bodyPr>
          <a:lstStyle/>
          <a:p>
            <a:r>
              <a:rPr lang="en-GB" dirty="0"/>
              <a:t>Down scoping and changing of propagation conditions (from </a:t>
            </a:r>
            <a:r>
              <a:rPr lang="en-GB" dirty="0" err="1"/>
              <a:t>GtW</a:t>
            </a:r>
            <a:r>
              <a:rPr lang="en-GB" dirty="0"/>
              <a:t>)</a:t>
            </a:r>
          </a:p>
          <a:p>
            <a:pPr lvl="1"/>
            <a:r>
              <a:rPr lang="en-GB" dirty="0">
                <a:highlight>
                  <a:srgbClr val="00FF00"/>
                </a:highlight>
              </a:rPr>
              <a:t>RAN4  realized removing the test cases for TDLC300-100 in FR1 and TDLA30-300 (Low and medium)  in FR2 will bring test coverage issues since some features only verified by these channel models, RAN4 will further discuss the solution to address test coverage issue with candidate options as following:</a:t>
            </a:r>
          </a:p>
          <a:p>
            <a:pPr lvl="2"/>
            <a:r>
              <a:rPr lang="en-GB" dirty="0">
                <a:highlight>
                  <a:srgbClr val="00FF00"/>
                </a:highlight>
              </a:rPr>
              <a:t>Option 1: Keep propagation conditions TDLC300-100  in FR1 and TDLA30-300 (Low and medium)  in FR2.</a:t>
            </a:r>
          </a:p>
          <a:p>
            <a:pPr lvl="2"/>
            <a:r>
              <a:rPr lang="en-GB" dirty="0">
                <a:highlight>
                  <a:srgbClr val="00FF00"/>
                </a:highlight>
              </a:rPr>
              <a:t>Option 2: Replace the channel model of the test cases corresponding to TDLC300-100 in FR1 and TDLA30-300 (Low and medium) in FR2 with following candidate channel model: TDLA30-10 (Low) for FR1 and TDLA30-75 (Low)  for FR2</a:t>
            </a:r>
          </a:p>
          <a:p>
            <a:pPr lvl="1"/>
            <a:r>
              <a:rPr lang="en-GB" dirty="0">
                <a:highlight>
                  <a:srgbClr val="00FF00"/>
                </a:highlight>
              </a:rPr>
              <a:t>Companies who support option 2 need to provide a plan how to ensure we can complete the work with manageable simulation effort in time.</a:t>
            </a:r>
          </a:p>
          <a:p>
            <a:endParaRPr lang="en-GB" dirty="0"/>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16</a:t>
            </a:fld>
            <a:endParaRPr lang="zh-CN" altLang="en-US"/>
          </a:p>
        </p:txBody>
      </p:sp>
    </p:spTree>
    <p:extLst>
      <p:ext uri="{BB962C8B-B14F-4D97-AF65-F5344CB8AC3E}">
        <p14:creationId xmlns:p14="http://schemas.microsoft.com/office/powerpoint/2010/main" val="1624796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General</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fontScale="55000" lnSpcReduction="20000"/>
          </a:bodyPr>
          <a:lstStyle/>
          <a:p>
            <a:r>
              <a:rPr lang="en-GB" dirty="0"/>
              <a:t>Basis for requirement re-use</a:t>
            </a:r>
          </a:p>
          <a:p>
            <a:pPr lvl="1"/>
            <a:r>
              <a:rPr lang="en-GB" dirty="0">
                <a:highlight>
                  <a:srgbClr val="00FF00"/>
                </a:highlight>
              </a:rPr>
              <a:t>Discuss which configurations to keep/remove on a case by case basis.</a:t>
            </a:r>
          </a:p>
          <a:p>
            <a:r>
              <a:rPr lang="en-GB" dirty="0"/>
              <a:t>MT types and classes</a:t>
            </a:r>
          </a:p>
          <a:p>
            <a:pPr lvl="1"/>
            <a:r>
              <a:rPr lang="en-GB" dirty="0"/>
              <a:t>Option 1: For most of cases, the same requirements apply for all classes. For other cases, if companies think applicability rule can be defined for different classes, discuss them case by case.</a:t>
            </a:r>
          </a:p>
          <a:p>
            <a:pPr lvl="1"/>
            <a:r>
              <a:rPr lang="en-GB" dirty="0"/>
              <a:t>Option 2: Other options not precluded.</a:t>
            </a:r>
          </a:p>
          <a:p>
            <a:pPr lvl="1"/>
            <a:r>
              <a:rPr lang="en-GB" dirty="0">
                <a:highlight>
                  <a:srgbClr val="FFFF00"/>
                </a:highlight>
              </a:rPr>
              <a:t>Tentative agreement</a:t>
            </a:r>
          </a:p>
          <a:p>
            <a:pPr lvl="2"/>
            <a:r>
              <a:rPr lang="en-GB" dirty="0">
                <a:highlight>
                  <a:srgbClr val="FFFF00"/>
                </a:highlight>
              </a:rPr>
              <a:t>Remove this issue from the WF. </a:t>
            </a:r>
            <a:br>
              <a:rPr lang="en-GB" dirty="0">
                <a:highlight>
                  <a:srgbClr val="FFFF00"/>
                </a:highlight>
              </a:rPr>
            </a:br>
            <a:r>
              <a:rPr lang="en-GB" dirty="0">
                <a:highlight>
                  <a:srgbClr val="FFFF00"/>
                </a:highlight>
              </a:rPr>
              <a:t>Only comment received in this meeting is “do not see a strong need in this agreement”.</a:t>
            </a:r>
          </a:p>
          <a:p>
            <a:endParaRPr lang="en-GB" dirty="0"/>
          </a:p>
          <a:p>
            <a:r>
              <a:rPr lang="en-GB" dirty="0"/>
              <a:t>Conducted and radiated testing</a:t>
            </a:r>
          </a:p>
          <a:p>
            <a:pPr lvl="1"/>
            <a:r>
              <a:rPr lang="en-GB" dirty="0">
                <a:highlight>
                  <a:srgbClr val="00FF00"/>
                </a:highlight>
              </a:rPr>
              <a:t>IAB type 1-O radiated requirements shall be defined.</a:t>
            </a:r>
            <a:br>
              <a:rPr lang="en-GB" dirty="0"/>
            </a:br>
            <a:r>
              <a:rPr lang="en-GB" dirty="0"/>
              <a:t>FFS: Further constraints</a:t>
            </a:r>
          </a:p>
          <a:p>
            <a:pPr lvl="2"/>
            <a:r>
              <a:rPr lang="en-GB" dirty="0"/>
              <a:t>Option 1: IAB type 1-O radiated requirements shall be defined for all 2Rx and 1Rx.</a:t>
            </a:r>
          </a:p>
          <a:p>
            <a:pPr lvl="2"/>
            <a:r>
              <a:rPr lang="en-GB" dirty="0"/>
              <a:t>Option 2: Define IAB type 1-O radiated requirements with 2Rx.</a:t>
            </a:r>
          </a:p>
          <a:p>
            <a:pPr lvl="1"/>
            <a:r>
              <a:rPr lang="en-GB" dirty="0"/>
              <a:t>Tentative agreement</a:t>
            </a:r>
          </a:p>
          <a:p>
            <a:pPr lvl="2"/>
            <a:r>
              <a:rPr lang="en-GB" dirty="0">
                <a:highlight>
                  <a:srgbClr val="FFFF00"/>
                </a:highlight>
              </a:rPr>
              <a:t>Option 2: Define IAB type 1-O radiated requirements with 2Rx. (Consensus in 2</a:t>
            </a:r>
            <a:r>
              <a:rPr lang="en-GB" baseline="30000" dirty="0">
                <a:highlight>
                  <a:srgbClr val="FFFF00"/>
                </a:highlight>
              </a:rPr>
              <a:t>nd</a:t>
            </a:r>
            <a:r>
              <a:rPr lang="en-GB" dirty="0">
                <a:highlight>
                  <a:srgbClr val="FFFF00"/>
                </a:highlight>
              </a:rPr>
              <a:t> round.)</a:t>
            </a:r>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17</a:t>
            </a:fld>
            <a:endParaRPr lang="zh-CN" altLang="en-US"/>
          </a:p>
        </p:txBody>
      </p:sp>
    </p:spTree>
    <p:extLst>
      <p:ext uri="{BB962C8B-B14F-4D97-AF65-F5344CB8AC3E}">
        <p14:creationId xmlns:p14="http://schemas.microsoft.com/office/powerpoint/2010/main" val="2008675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PDSCH</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fontScale="62500" lnSpcReduction="20000"/>
          </a:bodyPr>
          <a:lstStyle/>
          <a:p>
            <a:r>
              <a:rPr lang="en-GB" dirty="0"/>
              <a:t>MCS (from </a:t>
            </a:r>
            <a:r>
              <a:rPr lang="en-GB" dirty="0" err="1"/>
              <a:t>GtW</a:t>
            </a:r>
            <a:r>
              <a:rPr lang="en-GB" dirty="0"/>
              <a:t>)</a:t>
            </a:r>
          </a:p>
          <a:p>
            <a:pPr lvl="1"/>
            <a:r>
              <a:rPr lang="en-GB" dirty="0">
                <a:highlight>
                  <a:srgbClr val="00FF00"/>
                </a:highlight>
              </a:rPr>
              <a:t>16QAM and 256QAM (FR1 only) need to be covered. </a:t>
            </a:r>
          </a:p>
          <a:p>
            <a:pPr lvl="2" hangingPunct="0"/>
            <a:r>
              <a:rPr lang="en-GB" dirty="0">
                <a:highlight>
                  <a:srgbClr val="00FF00"/>
                </a:highlight>
              </a:rPr>
              <a:t>The supporting of 256QAM requirements should be declaration basis. </a:t>
            </a:r>
          </a:p>
          <a:p>
            <a:pPr lvl="2" hangingPunct="0"/>
            <a:r>
              <a:rPr lang="en-GB" dirty="0">
                <a:highlight>
                  <a:srgbClr val="00FF00"/>
                </a:highlight>
              </a:rPr>
              <a:t>The supporting of 256QAM requirements based on the assumption of 256QAM supporting for 1-O is testable </a:t>
            </a:r>
          </a:p>
          <a:p>
            <a:pPr lvl="2" hangingPunct="0"/>
            <a:r>
              <a:rPr lang="en-GB" dirty="0">
                <a:highlight>
                  <a:srgbClr val="00FF00"/>
                </a:highlight>
              </a:rPr>
              <a:t>Further checking 256QAM supporting for 1-O considering test link-budget issue. </a:t>
            </a:r>
          </a:p>
          <a:p>
            <a:r>
              <a:rPr lang="en-GB" dirty="0"/>
              <a:t>Rel-16 MCS (from </a:t>
            </a:r>
            <a:r>
              <a:rPr lang="en-GB" dirty="0" err="1"/>
              <a:t>GtW</a:t>
            </a:r>
            <a:r>
              <a:rPr lang="en-GB" dirty="0"/>
              <a:t>)</a:t>
            </a:r>
          </a:p>
          <a:p>
            <a:pPr lvl="1"/>
            <a:r>
              <a:rPr lang="en-GB" dirty="0">
                <a:highlight>
                  <a:srgbClr val="00FF00"/>
                </a:highlight>
              </a:rPr>
              <a:t>Keep prior agreements that do not include any Rel-16 UE </a:t>
            </a:r>
            <a:r>
              <a:rPr lang="en-GB" dirty="0" err="1">
                <a:highlight>
                  <a:srgbClr val="00FF00"/>
                </a:highlight>
              </a:rPr>
              <a:t>demod</a:t>
            </a:r>
            <a:r>
              <a:rPr lang="en-GB" dirty="0">
                <a:highlight>
                  <a:srgbClr val="00FF00"/>
                </a:highlight>
              </a:rPr>
              <a:t> requirements</a:t>
            </a:r>
          </a:p>
          <a:p>
            <a:r>
              <a:rPr lang="en-GB" dirty="0"/>
              <a:t>Mapping type</a:t>
            </a:r>
          </a:p>
          <a:p>
            <a:pPr lvl="1"/>
            <a:r>
              <a:rPr lang="en-GB" dirty="0">
                <a:highlight>
                  <a:srgbClr val="00FF00"/>
                </a:highlight>
              </a:rPr>
              <a:t>Only keep PDSCH performance requirements for mapping Type-A.</a:t>
            </a:r>
          </a:p>
          <a:p>
            <a:r>
              <a:rPr lang="en-GB" dirty="0"/>
              <a:t>PRB bundling size</a:t>
            </a:r>
          </a:p>
          <a:p>
            <a:pPr lvl="1"/>
            <a:r>
              <a:rPr lang="en-GB" dirty="0"/>
              <a:t>Option 1: Change prior agreement: Only keep requirements with wideband PRB bundling size and PRB bundling size 2.</a:t>
            </a:r>
          </a:p>
          <a:p>
            <a:pPr lvl="1"/>
            <a:r>
              <a:rPr lang="en-GB" dirty="0"/>
              <a:t>Option 2: Keep prior agreements that only keep requirements with PRB bundling size 2.</a:t>
            </a:r>
          </a:p>
          <a:p>
            <a:pPr lvl="1"/>
            <a:r>
              <a:rPr lang="en-GB" dirty="0"/>
              <a:t>Tentative agreement:</a:t>
            </a:r>
          </a:p>
          <a:p>
            <a:pPr lvl="2"/>
            <a:r>
              <a:rPr lang="en-GB" dirty="0">
                <a:highlight>
                  <a:srgbClr val="FFFF00"/>
                </a:highlight>
              </a:rPr>
              <a:t>Since the inclusion of 16QAM was agreed, keep prior agreements, i.e., option 2.</a:t>
            </a:r>
          </a:p>
          <a:p>
            <a:endParaRPr lang="en-GB" dirty="0">
              <a:highlight>
                <a:srgbClr val="00FF00"/>
              </a:highlight>
            </a:endParaRPr>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18</a:t>
            </a:fld>
            <a:endParaRPr lang="zh-CN" altLang="en-US"/>
          </a:p>
        </p:txBody>
      </p:sp>
    </p:spTree>
    <p:extLst>
      <p:ext uri="{BB962C8B-B14F-4D97-AF65-F5344CB8AC3E}">
        <p14:creationId xmlns:p14="http://schemas.microsoft.com/office/powerpoint/2010/main" val="33811855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PDSCH</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fontScale="47500" lnSpcReduction="20000"/>
          </a:bodyPr>
          <a:lstStyle/>
          <a:p>
            <a:r>
              <a:rPr lang="en-GB" dirty="0"/>
              <a:t>Enhanced Receiver</a:t>
            </a:r>
          </a:p>
          <a:p>
            <a:pPr lvl="1"/>
            <a:r>
              <a:rPr lang="en-GB" dirty="0">
                <a:highlight>
                  <a:srgbClr val="00FF00"/>
                </a:highlight>
              </a:rPr>
              <a:t>Skip PDSCH cases for enhanced receiver Type 1.</a:t>
            </a:r>
            <a:br>
              <a:rPr lang="en-GB" dirty="0">
                <a:highlight>
                  <a:srgbClr val="00FF00"/>
                </a:highlight>
              </a:rPr>
            </a:br>
            <a:r>
              <a:rPr lang="en-GB" dirty="0">
                <a:highlight>
                  <a:srgbClr val="00FF00"/>
                </a:highlight>
              </a:rPr>
              <a:t>Definition of such requirements in future releases is not precluded.</a:t>
            </a:r>
          </a:p>
          <a:p>
            <a:r>
              <a:rPr lang="en-GB" dirty="0"/>
              <a:t>Overlapped CSI-RS</a:t>
            </a:r>
          </a:p>
          <a:p>
            <a:pPr lvl="1"/>
            <a:r>
              <a:rPr lang="en-GB" dirty="0">
                <a:highlight>
                  <a:srgbClr val="00FF00"/>
                </a:highlight>
              </a:rPr>
              <a:t>Skip PDSCH cases for CSI-RS overlapped with PDSCH.</a:t>
            </a:r>
          </a:p>
          <a:p>
            <a:r>
              <a:rPr lang="en-GB" dirty="0"/>
              <a:t>Co-existence with LTE CRS</a:t>
            </a:r>
          </a:p>
          <a:p>
            <a:pPr lvl="1"/>
            <a:r>
              <a:rPr lang="en-GB" dirty="0">
                <a:highlight>
                  <a:srgbClr val="00FF00"/>
                </a:highlight>
              </a:rPr>
              <a:t>Skip PDSCH cases for co-existence with LTE CRS, as they are only defined for FDD.</a:t>
            </a:r>
          </a:p>
          <a:p>
            <a:r>
              <a:rPr lang="en-GB" dirty="0"/>
              <a:t>Test parameters specification simplification</a:t>
            </a:r>
          </a:p>
          <a:p>
            <a:pPr lvl="1"/>
            <a:r>
              <a:rPr lang="en-GB" dirty="0">
                <a:highlight>
                  <a:srgbClr val="00FF00"/>
                </a:highlight>
              </a:rPr>
              <a:t>Do not specify the following parameters in IAB-MT PDSCH test configurations and leave them up to implementation:</a:t>
            </a:r>
          </a:p>
          <a:p>
            <a:pPr lvl="3" hangingPunct="0"/>
            <a:r>
              <a:rPr lang="en-GB" dirty="0">
                <a:highlight>
                  <a:srgbClr val="00FF00"/>
                </a:highlight>
              </a:rPr>
              <a:t>SSB,</a:t>
            </a:r>
          </a:p>
          <a:p>
            <a:pPr lvl="3" hangingPunct="0"/>
            <a:r>
              <a:rPr lang="en-GB" dirty="0">
                <a:highlight>
                  <a:srgbClr val="00FF00"/>
                </a:highlight>
              </a:rPr>
              <a:t>PDCCH configuration, </a:t>
            </a:r>
          </a:p>
          <a:p>
            <a:pPr lvl="3" hangingPunct="0"/>
            <a:r>
              <a:rPr lang="en-GB" dirty="0">
                <a:highlight>
                  <a:srgbClr val="00FF00"/>
                </a:highlight>
              </a:rPr>
              <a:t>CSI-RS for tracking,</a:t>
            </a:r>
          </a:p>
          <a:p>
            <a:pPr lvl="3" hangingPunct="0"/>
            <a:r>
              <a:rPr lang="en-GB" dirty="0">
                <a:highlight>
                  <a:srgbClr val="00FF00"/>
                </a:highlight>
              </a:rPr>
              <a:t>ZP CSI-RS.</a:t>
            </a:r>
          </a:p>
          <a:p>
            <a:pPr lvl="1"/>
            <a:r>
              <a:rPr lang="en-GB" dirty="0"/>
              <a:t>FFS: Clarify what “remove/not specify and leave up to implementation” means in terms of capturing in the specification. </a:t>
            </a:r>
          </a:p>
          <a:p>
            <a:pPr lvl="2"/>
            <a:r>
              <a:rPr lang="en-GB" dirty="0"/>
              <a:t>Option 1: Keep the corresponding rows in specification tables and mark “up to implementation”.</a:t>
            </a:r>
          </a:p>
          <a:p>
            <a:pPr lvl="2"/>
            <a:r>
              <a:rPr lang="en-GB" dirty="0"/>
              <a:t>Option 2: Remove the corresponding rows in specification tables.</a:t>
            </a:r>
          </a:p>
          <a:p>
            <a:pPr lvl="2"/>
            <a:r>
              <a:rPr lang="en-GB" dirty="0"/>
              <a:t>Option 3: Other options not precluded.</a:t>
            </a:r>
          </a:p>
          <a:p>
            <a:pPr lvl="1"/>
            <a:r>
              <a:rPr lang="en-GB" dirty="0">
                <a:highlight>
                  <a:srgbClr val="FFFF00"/>
                </a:highlight>
              </a:rPr>
              <a:t>Tentative agreement:</a:t>
            </a:r>
          </a:p>
          <a:p>
            <a:pPr lvl="2"/>
            <a:r>
              <a:rPr lang="en-GB" dirty="0">
                <a:highlight>
                  <a:srgbClr val="FFFF00"/>
                </a:highlight>
              </a:rPr>
              <a:t>Option 2.</a:t>
            </a:r>
          </a:p>
          <a:p>
            <a:pPr lvl="2"/>
            <a:r>
              <a:rPr lang="en-GB" dirty="0">
                <a:highlight>
                  <a:srgbClr val="FFFF00"/>
                </a:highlight>
              </a:rPr>
              <a:t>Have note in specification as transmission of SSB, TRS, CSI-RS is not precluded.</a:t>
            </a:r>
            <a:endParaRPr lang="en-GB" dirty="0"/>
          </a:p>
          <a:p>
            <a:endParaRPr lang="en-GB" dirty="0"/>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19</a:t>
            </a:fld>
            <a:endParaRPr lang="zh-CN" altLang="en-US"/>
          </a:p>
        </p:txBody>
      </p:sp>
    </p:spTree>
    <p:extLst>
      <p:ext uri="{BB962C8B-B14F-4D97-AF65-F5344CB8AC3E}">
        <p14:creationId xmlns:p14="http://schemas.microsoft.com/office/powerpoint/2010/main" val="1960551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AB648-AB1F-4E99-B695-1A55C56A8328}"/>
              </a:ext>
            </a:extLst>
          </p:cNvPr>
          <p:cNvSpPr>
            <a:spLocks noGrp="1"/>
          </p:cNvSpPr>
          <p:nvPr>
            <p:ph type="title"/>
          </p:nvPr>
        </p:nvSpPr>
        <p:spPr/>
        <p:txBody>
          <a:bodyPr/>
          <a:lstStyle/>
          <a:p>
            <a:r>
              <a:rPr lang="en-GB" dirty="0"/>
              <a:t>Background</a:t>
            </a:r>
          </a:p>
        </p:txBody>
      </p:sp>
      <p:sp>
        <p:nvSpPr>
          <p:cNvPr id="3" name="Content Placeholder 2">
            <a:extLst>
              <a:ext uri="{FF2B5EF4-FFF2-40B4-BE49-F238E27FC236}">
                <a16:creationId xmlns:a16="http://schemas.microsoft.com/office/drawing/2014/main" id="{F07F451D-6304-4E16-931C-A3C4BE5D8272}"/>
              </a:ext>
            </a:extLst>
          </p:cNvPr>
          <p:cNvSpPr>
            <a:spLocks noGrp="1"/>
          </p:cNvSpPr>
          <p:nvPr>
            <p:ph idx="1"/>
          </p:nvPr>
        </p:nvSpPr>
        <p:spPr/>
        <p:txBody>
          <a:bodyPr>
            <a:normAutofit/>
          </a:bodyPr>
          <a:lstStyle/>
          <a:p>
            <a:r>
              <a:rPr lang="en-GB" dirty="0"/>
              <a:t>The following WFs were approved previously</a:t>
            </a:r>
          </a:p>
          <a:p>
            <a:pPr lvl="1"/>
            <a:r>
              <a:rPr lang="en-GB" dirty="0"/>
              <a:t>R4-2012644, WF on Rel-16 NR IAB demodulation requirements, </a:t>
            </a:r>
            <a:r>
              <a:rPr lang="en-GB" altLang="zh-CN" dirty="0"/>
              <a:t>RAN4#96-e.</a:t>
            </a:r>
          </a:p>
          <a:p>
            <a:pPr lvl="1"/>
            <a:r>
              <a:rPr lang="en-US" altLang="zh-CN" dirty="0"/>
              <a:t>R4-2017673</a:t>
            </a:r>
            <a:r>
              <a:rPr lang="en-GB" altLang="zh-CN" dirty="0"/>
              <a:t>, </a:t>
            </a:r>
            <a:r>
              <a:rPr lang="en-US" altLang="zh-CN" dirty="0"/>
              <a:t>WF on Rel-16 NR IAB demodulation requirements, </a:t>
            </a:r>
            <a:r>
              <a:rPr lang="en-GB" altLang="zh-CN" dirty="0"/>
              <a:t>RAN4#97-e.</a:t>
            </a:r>
            <a:endParaRPr lang="en-GB" dirty="0"/>
          </a:p>
          <a:p>
            <a:pPr lvl="1"/>
            <a:endParaRPr lang="en-GB" dirty="0"/>
          </a:p>
          <a:p>
            <a:r>
              <a:rPr lang="en-GB" altLang="zh-CN" dirty="0"/>
              <a:t>Corresponding Email summary in RAN4#98-e</a:t>
            </a:r>
          </a:p>
          <a:p>
            <a:pPr lvl="1"/>
            <a:r>
              <a:rPr lang="en-GB" altLang="zh-CN" dirty="0"/>
              <a:t>R4-2103935, Email discussion summary for [98e][320] </a:t>
            </a:r>
            <a:r>
              <a:rPr lang="en-GB" altLang="zh-CN" dirty="0" err="1"/>
              <a:t>NR_IAB_Demod</a:t>
            </a:r>
            <a:r>
              <a:rPr lang="en-GB" altLang="zh-CN" dirty="0"/>
              <a:t>.</a:t>
            </a:r>
          </a:p>
        </p:txBody>
      </p:sp>
      <p:sp>
        <p:nvSpPr>
          <p:cNvPr id="4" name="Slide Number Placeholder 3">
            <a:extLst>
              <a:ext uri="{FF2B5EF4-FFF2-40B4-BE49-F238E27FC236}">
                <a16:creationId xmlns:a16="http://schemas.microsoft.com/office/drawing/2014/main" id="{0AF015AD-2157-4607-8473-D8B55C2B39AC}"/>
              </a:ext>
            </a:extLst>
          </p:cNvPr>
          <p:cNvSpPr>
            <a:spLocks noGrp="1"/>
          </p:cNvSpPr>
          <p:nvPr>
            <p:ph type="sldNum" sz="quarter" idx="12"/>
          </p:nvPr>
        </p:nvSpPr>
        <p:spPr/>
        <p:txBody>
          <a:bodyPr/>
          <a:lstStyle/>
          <a:p>
            <a:fld id="{0C913308-F349-4B6D-A68A-DD1791B4A57B}" type="slidenum">
              <a:rPr lang="zh-CN" altLang="en-US" smtClean="0"/>
              <a:pPr/>
              <a:t>2</a:t>
            </a:fld>
            <a:endParaRPr lang="zh-CN" altLang="en-US"/>
          </a:p>
        </p:txBody>
      </p:sp>
    </p:spTree>
    <p:extLst>
      <p:ext uri="{BB962C8B-B14F-4D97-AF65-F5344CB8AC3E}">
        <p14:creationId xmlns:p14="http://schemas.microsoft.com/office/powerpoint/2010/main" val="2215192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PDCCH</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fontScale="92500" lnSpcReduction="20000"/>
          </a:bodyPr>
          <a:lstStyle/>
          <a:p>
            <a:r>
              <a:rPr lang="en-GB" sz="2500" dirty="0">
                <a:solidFill>
                  <a:prstClr val="black"/>
                </a:solidFill>
              </a:rPr>
              <a:t>Aggregation Level (from </a:t>
            </a:r>
            <a:r>
              <a:rPr lang="en-GB" sz="2500" dirty="0" err="1">
                <a:solidFill>
                  <a:prstClr val="black"/>
                </a:solidFill>
              </a:rPr>
              <a:t>GtW</a:t>
            </a:r>
            <a:r>
              <a:rPr lang="en-GB" sz="2500" dirty="0">
                <a:solidFill>
                  <a:prstClr val="black"/>
                </a:solidFill>
              </a:rPr>
              <a:t>)</a:t>
            </a:r>
          </a:p>
          <a:p>
            <a:pPr lvl="1"/>
            <a:r>
              <a:rPr lang="en-GB" sz="2200" dirty="0">
                <a:solidFill>
                  <a:prstClr val="black"/>
                </a:solidFill>
                <a:highlight>
                  <a:srgbClr val="00FF00"/>
                </a:highlight>
              </a:rPr>
              <a:t>Include all TDD PDCCH requirements except for AL 16.</a:t>
            </a:r>
          </a:p>
          <a:p>
            <a:pPr lvl="0"/>
            <a:r>
              <a:rPr lang="en-GB" sz="2500" dirty="0">
                <a:solidFill>
                  <a:prstClr val="black"/>
                </a:solidFill>
              </a:rPr>
              <a:t>Test parameter specification simplification</a:t>
            </a:r>
          </a:p>
          <a:p>
            <a:pPr lvl="1"/>
            <a:r>
              <a:rPr lang="en-GB" sz="2200" dirty="0">
                <a:solidFill>
                  <a:prstClr val="black"/>
                </a:solidFill>
              </a:rPr>
              <a:t>Follow tentative agreement from IAB-MT – General, Test parameter specification simplification:</a:t>
            </a:r>
          </a:p>
          <a:p>
            <a:pPr lvl="1"/>
            <a:r>
              <a:rPr lang="en-GB" sz="2200" dirty="0">
                <a:solidFill>
                  <a:prstClr val="black"/>
                </a:solidFill>
                <a:highlight>
                  <a:srgbClr val="00FF00"/>
                </a:highlight>
              </a:rPr>
              <a:t>No need to specify SSB, TRS, CSI-RS in the test parameters and FRCs.</a:t>
            </a:r>
            <a:br>
              <a:rPr lang="en-GB" sz="2200" dirty="0">
                <a:solidFill>
                  <a:prstClr val="black"/>
                </a:solidFill>
              </a:rPr>
            </a:br>
            <a:r>
              <a:rPr lang="en-GB" sz="2200" dirty="0">
                <a:solidFill>
                  <a:prstClr val="black"/>
                </a:solidFill>
              </a:rPr>
              <a:t>FFS: Configurations for SSB, TRS, CSI-RS can be defined.</a:t>
            </a:r>
          </a:p>
          <a:p>
            <a:pPr lvl="1"/>
            <a:r>
              <a:rPr lang="en-GB" sz="2200" dirty="0">
                <a:solidFill>
                  <a:prstClr val="black"/>
                </a:solidFill>
              </a:rPr>
              <a:t>Tentative agreement</a:t>
            </a:r>
          </a:p>
          <a:p>
            <a:pPr lvl="2"/>
            <a:r>
              <a:rPr lang="en-GB" sz="1800" dirty="0">
                <a:solidFill>
                  <a:prstClr val="black"/>
                </a:solidFill>
                <a:highlight>
                  <a:srgbClr val="FFFF00"/>
                </a:highlight>
              </a:rPr>
              <a:t>Follow “PDSCH - </a:t>
            </a:r>
            <a:r>
              <a:rPr lang="en-GB" sz="1800" dirty="0">
                <a:highlight>
                  <a:srgbClr val="FFFF00"/>
                </a:highlight>
              </a:rPr>
              <a:t>Test parameters specification simplification</a:t>
            </a:r>
            <a:r>
              <a:rPr lang="en-GB" sz="1800" dirty="0">
                <a:solidFill>
                  <a:prstClr val="black"/>
                </a:solidFill>
                <a:highlight>
                  <a:srgbClr val="FFFF00"/>
                </a:highlight>
              </a:rPr>
              <a:t>” agreement.</a:t>
            </a:r>
          </a:p>
          <a:p>
            <a:pPr lvl="0"/>
            <a:endParaRPr lang="en-GB" sz="2500" dirty="0">
              <a:solidFill>
                <a:prstClr val="black"/>
              </a:solidFill>
            </a:endParaRPr>
          </a:p>
          <a:p>
            <a:pPr lvl="0"/>
            <a:r>
              <a:rPr lang="en-GB" sz="2500" dirty="0">
                <a:solidFill>
                  <a:prstClr val="black"/>
                </a:solidFill>
              </a:rPr>
              <a:t>Propagation condition (from </a:t>
            </a:r>
            <a:r>
              <a:rPr lang="en-GB" sz="2500" dirty="0" err="1">
                <a:solidFill>
                  <a:prstClr val="black"/>
                </a:solidFill>
              </a:rPr>
              <a:t>GtW</a:t>
            </a:r>
            <a:r>
              <a:rPr lang="en-GB" sz="2500" dirty="0">
                <a:solidFill>
                  <a:prstClr val="black"/>
                </a:solidFill>
              </a:rPr>
              <a:t>)</a:t>
            </a:r>
          </a:p>
          <a:p>
            <a:pPr lvl="1"/>
            <a:r>
              <a:rPr lang="en-GB" sz="2200" dirty="0">
                <a:solidFill>
                  <a:prstClr val="black"/>
                </a:solidFill>
                <a:highlight>
                  <a:srgbClr val="00FF00"/>
                </a:highlight>
              </a:rPr>
              <a:t>Apply same approach as PDSCH. </a:t>
            </a:r>
          </a:p>
          <a:p>
            <a:r>
              <a:rPr lang="en-GB" sz="2500" dirty="0">
                <a:solidFill>
                  <a:prstClr val="black"/>
                </a:solidFill>
              </a:rPr>
              <a:t>Test coverage of SCS</a:t>
            </a:r>
          </a:p>
          <a:p>
            <a:pPr lvl="1"/>
            <a:r>
              <a:rPr lang="en-GB" sz="2200" dirty="0">
                <a:solidFill>
                  <a:prstClr val="black"/>
                </a:solidFill>
                <a:highlight>
                  <a:srgbClr val="00FF00"/>
                </a:highlight>
              </a:rPr>
              <a:t>Not include 15kHz SCS requirements for all cases.</a:t>
            </a:r>
          </a:p>
          <a:p>
            <a:endParaRPr lang="en-GB" dirty="0"/>
          </a:p>
          <a:p>
            <a:endParaRPr lang="en-GB" dirty="0">
              <a:highlight>
                <a:srgbClr val="00FF00"/>
              </a:highlight>
            </a:endParaRPr>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20</a:t>
            </a:fld>
            <a:endParaRPr lang="zh-CN" altLang="en-US"/>
          </a:p>
        </p:txBody>
      </p:sp>
    </p:spTree>
    <p:extLst>
      <p:ext uri="{BB962C8B-B14F-4D97-AF65-F5344CB8AC3E}">
        <p14:creationId xmlns:p14="http://schemas.microsoft.com/office/powerpoint/2010/main" val="1866768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PBCH</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fontScale="92500" lnSpcReduction="10000"/>
          </a:bodyPr>
          <a:lstStyle/>
          <a:p>
            <a:r>
              <a:rPr lang="en-GB" dirty="0"/>
              <a:t>Inclusion of PBCH</a:t>
            </a:r>
          </a:p>
          <a:p>
            <a:pPr lvl="1"/>
            <a:r>
              <a:rPr lang="en-GB" dirty="0"/>
              <a:t>Option 1: Reuse UE PBCH requirements for IAB-MT node.</a:t>
            </a:r>
          </a:p>
          <a:p>
            <a:pPr lvl="1"/>
            <a:r>
              <a:rPr lang="en-GB" dirty="0"/>
              <a:t>Option 2: Do not introduce PBCH requirements for IAB-MT.</a:t>
            </a:r>
          </a:p>
          <a:p>
            <a:pPr lvl="1"/>
            <a:r>
              <a:rPr lang="en-GB" dirty="0"/>
              <a:t>Option 3: Re-use and test the TDD UE demodulation minimum performance requirements for the case of “SS/PBCH block index is known”. Skip the cases of unknown index.</a:t>
            </a:r>
          </a:p>
          <a:p>
            <a:pPr lvl="1"/>
            <a:r>
              <a:rPr lang="en-GB" dirty="0"/>
              <a:t>Tentative agreement</a:t>
            </a:r>
          </a:p>
          <a:p>
            <a:pPr lvl="2"/>
            <a:r>
              <a:rPr lang="en-GB" dirty="0">
                <a:highlight>
                  <a:srgbClr val="FFFF00"/>
                </a:highlight>
              </a:rPr>
              <a:t>Agree on option 2 (consensus in second round).</a:t>
            </a:r>
          </a:p>
          <a:p>
            <a:endParaRPr lang="en-GB" dirty="0">
              <a:highlight>
                <a:srgbClr val="00FF00"/>
              </a:highlight>
            </a:endParaRPr>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21</a:t>
            </a:fld>
            <a:endParaRPr lang="zh-CN" altLang="en-US"/>
          </a:p>
        </p:txBody>
      </p:sp>
    </p:spTree>
    <p:extLst>
      <p:ext uri="{BB962C8B-B14F-4D97-AF65-F5344CB8AC3E}">
        <p14:creationId xmlns:p14="http://schemas.microsoft.com/office/powerpoint/2010/main" val="944098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SDR</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a:bodyPr>
          <a:lstStyle/>
          <a:p>
            <a:r>
              <a:rPr lang="en-GB" dirty="0"/>
              <a:t>Inclusion of SDR</a:t>
            </a:r>
          </a:p>
          <a:p>
            <a:pPr lvl="1"/>
            <a:r>
              <a:rPr lang="en-GB" dirty="0">
                <a:highlight>
                  <a:srgbClr val="00FF00"/>
                </a:highlight>
              </a:rPr>
              <a:t>Do not include SDR requirements for the IAB-MT</a:t>
            </a:r>
          </a:p>
          <a:p>
            <a:endParaRPr lang="en-GB" dirty="0">
              <a:highlight>
                <a:srgbClr val="00FF00"/>
              </a:highlight>
            </a:endParaRPr>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22</a:t>
            </a:fld>
            <a:endParaRPr lang="zh-CN" altLang="en-US"/>
          </a:p>
        </p:txBody>
      </p:sp>
    </p:spTree>
    <p:extLst>
      <p:ext uri="{BB962C8B-B14F-4D97-AF65-F5344CB8AC3E}">
        <p14:creationId xmlns:p14="http://schemas.microsoft.com/office/powerpoint/2010/main" val="35129402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CSI Reporting </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fontScale="92500"/>
          </a:bodyPr>
          <a:lstStyle/>
          <a:p>
            <a:r>
              <a:rPr lang="en-GB" dirty="0"/>
              <a:t>Test parameter specification simplification</a:t>
            </a:r>
          </a:p>
          <a:p>
            <a:pPr lvl="1"/>
            <a:r>
              <a:rPr lang="en-GB" dirty="0"/>
              <a:t>Follow tentative agreement from IAB-MT – General, Test parameter specification simplification:</a:t>
            </a:r>
          </a:p>
          <a:p>
            <a:pPr lvl="1"/>
            <a:r>
              <a:rPr lang="en-GB" dirty="0">
                <a:highlight>
                  <a:srgbClr val="00FF00"/>
                </a:highlight>
              </a:rPr>
              <a:t>No need to specify SSB, TRS, CSI-RS in the test parameters and FRCs.</a:t>
            </a:r>
            <a:br>
              <a:rPr lang="en-GB" dirty="0"/>
            </a:br>
            <a:r>
              <a:rPr lang="en-GB" dirty="0"/>
              <a:t>FFS: Configurations for SSB, TRS, CSI-RS can be defined.</a:t>
            </a:r>
          </a:p>
          <a:p>
            <a:pPr lvl="1"/>
            <a:r>
              <a:rPr lang="en-GB" dirty="0">
                <a:solidFill>
                  <a:prstClr val="black"/>
                </a:solidFill>
              </a:rPr>
              <a:t>Tentative agreement</a:t>
            </a:r>
          </a:p>
          <a:p>
            <a:pPr lvl="2"/>
            <a:r>
              <a:rPr lang="en-GB" dirty="0">
                <a:solidFill>
                  <a:prstClr val="black"/>
                </a:solidFill>
                <a:highlight>
                  <a:srgbClr val="FFFF00"/>
                </a:highlight>
              </a:rPr>
              <a:t>Follow “PDSCH - </a:t>
            </a:r>
            <a:r>
              <a:rPr lang="en-GB" dirty="0">
                <a:highlight>
                  <a:srgbClr val="FFFF00"/>
                </a:highlight>
              </a:rPr>
              <a:t>Test parameters specification simplification</a:t>
            </a:r>
            <a:r>
              <a:rPr lang="en-GB" dirty="0">
                <a:solidFill>
                  <a:prstClr val="black"/>
                </a:solidFill>
                <a:highlight>
                  <a:srgbClr val="FFFF00"/>
                </a:highlight>
              </a:rPr>
              <a:t>” agreement.</a:t>
            </a:r>
          </a:p>
          <a:p>
            <a:endParaRPr lang="en-GB" dirty="0"/>
          </a:p>
          <a:p>
            <a:endParaRPr lang="en-GB" dirty="0">
              <a:highlight>
                <a:srgbClr val="00FF00"/>
              </a:highlight>
            </a:endParaRPr>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23</a:t>
            </a:fld>
            <a:endParaRPr lang="zh-CN" altLang="en-US"/>
          </a:p>
        </p:txBody>
      </p:sp>
    </p:spTree>
    <p:extLst>
      <p:ext uri="{BB962C8B-B14F-4D97-AF65-F5344CB8AC3E}">
        <p14:creationId xmlns:p14="http://schemas.microsoft.com/office/powerpoint/2010/main" val="28461533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CSI Reporting </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fontScale="55000" lnSpcReduction="20000"/>
          </a:bodyPr>
          <a:lstStyle/>
          <a:p>
            <a:r>
              <a:rPr lang="en-GB" dirty="0"/>
              <a:t>CQI inclusion</a:t>
            </a:r>
          </a:p>
          <a:p>
            <a:pPr lvl="1"/>
            <a:r>
              <a:rPr lang="en-GB" dirty="0">
                <a:highlight>
                  <a:srgbClr val="00FF00"/>
                </a:highlight>
              </a:rPr>
              <a:t>Include CQI reporting test cases, with limitations discussed in the following issues</a:t>
            </a:r>
          </a:p>
          <a:p>
            <a:r>
              <a:rPr lang="en-GB" dirty="0"/>
              <a:t>CQI CSI-RS Resource type and report config</a:t>
            </a:r>
          </a:p>
          <a:p>
            <a:pPr lvl="1"/>
            <a:r>
              <a:rPr lang="en-GB" dirty="0"/>
              <a:t>Option 1: </a:t>
            </a:r>
          </a:p>
          <a:p>
            <a:pPr lvl="2"/>
            <a:r>
              <a:rPr lang="en-GB" dirty="0"/>
              <a:t>For FR1, use periodic reporting for both AWGN and fading conditions.</a:t>
            </a:r>
          </a:p>
          <a:p>
            <a:pPr lvl="2"/>
            <a:r>
              <a:rPr lang="en-GB" dirty="0"/>
              <a:t>For FR2, use periodic reporting for AWGN and aperiodic reporting for fading conditions.</a:t>
            </a:r>
          </a:p>
          <a:p>
            <a:pPr lvl="1"/>
            <a:r>
              <a:rPr lang="en-GB" dirty="0"/>
              <a:t>Option 2: Limit requirements to only include periodic NZP CSI-RS and reporting.</a:t>
            </a:r>
          </a:p>
          <a:p>
            <a:pPr lvl="1"/>
            <a:r>
              <a:rPr lang="en-GB" dirty="0"/>
              <a:t>Option 3: Requirements building on aperiodic reporting can be re-used for periodic reporting.</a:t>
            </a:r>
          </a:p>
          <a:p>
            <a:r>
              <a:rPr lang="en-GB" dirty="0"/>
              <a:t>CQI reporting granularity</a:t>
            </a:r>
          </a:p>
          <a:p>
            <a:pPr lvl="1"/>
            <a:r>
              <a:rPr lang="en-GB" dirty="0">
                <a:highlight>
                  <a:srgbClr val="00FF00"/>
                </a:highlight>
              </a:rPr>
              <a:t>Limit requirements for CQI reporting to the wideband case.</a:t>
            </a:r>
          </a:p>
          <a:p>
            <a:r>
              <a:rPr lang="en-GB" dirty="0"/>
              <a:t>CQI propagation condition</a:t>
            </a:r>
          </a:p>
          <a:p>
            <a:pPr lvl="1"/>
            <a:r>
              <a:rPr lang="en-GB" dirty="0">
                <a:highlight>
                  <a:srgbClr val="00FF00"/>
                </a:highlight>
              </a:rPr>
              <a:t>Skip two tap channel</a:t>
            </a:r>
          </a:p>
          <a:p>
            <a:pPr lvl="1"/>
            <a:r>
              <a:rPr lang="en-GB" dirty="0"/>
              <a:t>FFS</a:t>
            </a:r>
          </a:p>
          <a:p>
            <a:pPr lvl="2"/>
            <a:r>
              <a:rPr lang="en-GB" dirty="0"/>
              <a:t>Option 2 (Huawei, Nokia, Intel, Ericsson): Limit the propagation conditions in CQI reporting to re-use AWGN and TDLA, skip two tap channel.</a:t>
            </a:r>
          </a:p>
          <a:p>
            <a:pPr lvl="2"/>
            <a:r>
              <a:rPr lang="en-GB" dirty="0"/>
              <a:t>Option 3 (Huawei, Intel): Only keep CQI AWGN requirements.</a:t>
            </a:r>
          </a:p>
          <a:p>
            <a:pPr lvl="1"/>
            <a:r>
              <a:rPr lang="en-GB" dirty="0"/>
              <a:t>Tentative agreement</a:t>
            </a:r>
          </a:p>
          <a:p>
            <a:pPr lvl="2"/>
            <a:r>
              <a:rPr lang="en-GB" dirty="0">
                <a:highlight>
                  <a:srgbClr val="FFFF00"/>
                </a:highlight>
              </a:rPr>
              <a:t>Agree on option 3 (consensus in second round).</a:t>
            </a:r>
          </a:p>
          <a:p>
            <a:endParaRPr lang="en-GB" dirty="0"/>
          </a:p>
          <a:p>
            <a:endParaRPr lang="en-GB" dirty="0">
              <a:highlight>
                <a:srgbClr val="00FF00"/>
              </a:highlight>
            </a:endParaRPr>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24</a:t>
            </a:fld>
            <a:endParaRPr lang="zh-CN" altLang="en-US"/>
          </a:p>
        </p:txBody>
      </p:sp>
    </p:spTree>
    <p:extLst>
      <p:ext uri="{BB962C8B-B14F-4D97-AF65-F5344CB8AC3E}">
        <p14:creationId xmlns:p14="http://schemas.microsoft.com/office/powerpoint/2010/main" val="1881237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CSI Reporting </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fontScale="55000" lnSpcReduction="20000"/>
          </a:bodyPr>
          <a:lstStyle/>
          <a:p>
            <a:r>
              <a:rPr lang="en-GB" dirty="0"/>
              <a:t>PMI inclusion</a:t>
            </a:r>
          </a:p>
          <a:p>
            <a:pPr lvl="1"/>
            <a:r>
              <a:rPr lang="en-GB" dirty="0"/>
              <a:t>Option 2: Reuse all PMI reporting test cases which were defined for TDD duplex mode for 4 Rx conducted and 2 Rx radiated requirements but change report configuration and CSI-RS resource type from aperiodic to periodic.</a:t>
            </a:r>
          </a:p>
          <a:p>
            <a:pPr lvl="1"/>
            <a:r>
              <a:rPr lang="en-GB" dirty="0"/>
              <a:t>Option 3: Not to include PMI requirements for IAB-MT.</a:t>
            </a:r>
          </a:p>
          <a:p>
            <a:r>
              <a:rPr lang="en-GB" dirty="0"/>
              <a:t>PMI CSI-RS Resource type and report config</a:t>
            </a:r>
          </a:p>
          <a:p>
            <a:pPr lvl="1"/>
            <a:r>
              <a:rPr lang="en-GB" dirty="0"/>
              <a:t>Option 1: Change report configuration and CSI-RS resource type from aperiodic to periodic</a:t>
            </a:r>
          </a:p>
          <a:p>
            <a:pPr lvl="1"/>
            <a:r>
              <a:rPr lang="en-GB" dirty="0"/>
              <a:t>Option 2: Limit requirements to only include periodic NZP CSI-RS and reporting.</a:t>
            </a:r>
          </a:p>
          <a:p>
            <a:endParaRPr lang="en-GB" dirty="0"/>
          </a:p>
          <a:p>
            <a:r>
              <a:rPr lang="en-GB" dirty="0"/>
              <a:t>RI inclusion</a:t>
            </a:r>
          </a:p>
          <a:p>
            <a:pPr lvl="1"/>
            <a:r>
              <a:rPr lang="en-GB" dirty="0"/>
              <a:t>Option 2: Reuse all RI reporting test cases which were defined for TDD duplex mode for 4 Rx conducted and 2 Rx radiated requirements but change report configuration and CSI-RS resource type from aperiodic to periodic.</a:t>
            </a:r>
          </a:p>
          <a:p>
            <a:pPr lvl="1"/>
            <a:r>
              <a:rPr lang="en-GB" dirty="0"/>
              <a:t>Option 3: Not to include RI requirements for IAB-MT.</a:t>
            </a:r>
          </a:p>
          <a:p>
            <a:r>
              <a:rPr lang="en-GB" dirty="0"/>
              <a:t>RI CSI-RS Resource type and report config</a:t>
            </a:r>
          </a:p>
          <a:p>
            <a:pPr lvl="1"/>
            <a:r>
              <a:rPr lang="en-GB" dirty="0"/>
              <a:t>Option 1: Change report configuration and CSI-RS resource type from aperiodic to periodic</a:t>
            </a:r>
          </a:p>
          <a:p>
            <a:pPr lvl="1"/>
            <a:r>
              <a:rPr lang="en-GB" dirty="0"/>
              <a:t>Option 2: Limit requirements to only include periodic NZP CSI-RS and reporting.</a:t>
            </a:r>
          </a:p>
          <a:p>
            <a:endParaRPr lang="en-GB" dirty="0"/>
          </a:p>
          <a:p>
            <a:endParaRPr lang="en-GB" dirty="0">
              <a:highlight>
                <a:srgbClr val="00FF00"/>
              </a:highlight>
            </a:endParaRPr>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25</a:t>
            </a:fld>
            <a:endParaRPr lang="zh-CN" altLang="en-US"/>
          </a:p>
        </p:txBody>
      </p:sp>
    </p:spTree>
    <p:extLst>
      <p:ext uri="{BB962C8B-B14F-4D97-AF65-F5344CB8AC3E}">
        <p14:creationId xmlns:p14="http://schemas.microsoft.com/office/powerpoint/2010/main" val="34941418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059A-2332-4ACE-AE87-76A410BB6503}"/>
              </a:ext>
            </a:extLst>
          </p:cNvPr>
          <p:cNvSpPr>
            <a:spLocks noGrp="1"/>
          </p:cNvSpPr>
          <p:nvPr>
            <p:ph type="title"/>
          </p:nvPr>
        </p:nvSpPr>
        <p:spPr/>
        <p:txBody>
          <a:bodyPr/>
          <a:lstStyle/>
          <a:p>
            <a:r>
              <a:rPr lang="en-GB" dirty="0"/>
              <a:t>IAB-MT - Interworking</a:t>
            </a:r>
          </a:p>
        </p:txBody>
      </p:sp>
      <p:sp>
        <p:nvSpPr>
          <p:cNvPr id="3" name="Content Placeholder 2">
            <a:extLst>
              <a:ext uri="{FF2B5EF4-FFF2-40B4-BE49-F238E27FC236}">
                <a16:creationId xmlns:a16="http://schemas.microsoft.com/office/drawing/2014/main" id="{D827A194-14EE-4131-9AFE-7079CFA4FB6A}"/>
              </a:ext>
            </a:extLst>
          </p:cNvPr>
          <p:cNvSpPr>
            <a:spLocks noGrp="1"/>
          </p:cNvSpPr>
          <p:nvPr>
            <p:ph idx="1"/>
          </p:nvPr>
        </p:nvSpPr>
        <p:spPr/>
        <p:txBody>
          <a:bodyPr>
            <a:normAutofit/>
          </a:bodyPr>
          <a:lstStyle/>
          <a:p>
            <a:r>
              <a:rPr lang="en-GB" dirty="0"/>
              <a:t>Interworking inclusion</a:t>
            </a:r>
          </a:p>
          <a:p>
            <a:pPr lvl="1"/>
            <a:r>
              <a:rPr lang="en-GB" dirty="0">
                <a:highlight>
                  <a:srgbClr val="00FF00"/>
                </a:highlight>
              </a:rPr>
              <a:t>Do not re-use the interworking requirements for the IAB-MT requirement specification.</a:t>
            </a:r>
          </a:p>
          <a:p>
            <a:endParaRPr lang="en-GB" dirty="0"/>
          </a:p>
          <a:p>
            <a:endParaRPr lang="en-GB" dirty="0">
              <a:highlight>
                <a:srgbClr val="00FF00"/>
              </a:highlight>
            </a:endParaRPr>
          </a:p>
        </p:txBody>
      </p:sp>
      <p:sp>
        <p:nvSpPr>
          <p:cNvPr id="4" name="Slide Number Placeholder 3">
            <a:extLst>
              <a:ext uri="{FF2B5EF4-FFF2-40B4-BE49-F238E27FC236}">
                <a16:creationId xmlns:a16="http://schemas.microsoft.com/office/drawing/2014/main" id="{6DDEECE3-7125-42A1-A54B-54423BCDAB47}"/>
              </a:ext>
            </a:extLst>
          </p:cNvPr>
          <p:cNvSpPr>
            <a:spLocks noGrp="1"/>
          </p:cNvSpPr>
          <p:nvPr>
            <p:ph type="sldNum" sz="quarter" idx="12"/>
          </p:nvPr>
        </p:nvSpPr>
        <p:spPr/>
        <p:txBody>
          <a:bodyPr/>
          <a:lstStyle/>
          <a:p>
            <a:fld id="{0C913308-F349-4B6D-A68A-DD1791B4A57B}" type="slidenum">
              <a:rPr lang="zh-CN" altLang="en-US" smtClean="0"/>
              <a:t>26</a:t>
            </a:fld>
            <a:endParaRPr lang="zh-CN" altLang="en-US"/>
          </a:p>
        </p:txBody>
      </p:sp>
    </p:spTree>
    <p:extLst>
      <p:ext uri="{BB962C8B-B14F-4D97-AF65-F5344CB8AC3E}">
        <p14:creationId xmlns:p14="http://schemas.microsoft.com/office/powerpoint/2010/main" val="1852195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39C7F-244F-41E4-ACFE-1E02E8A55B40}"/>
              </a:ext>
            </a:extLst>
          </p:cNvPr>
          <p:cNvSpPr>
            <a:spLocks noGrp="1"/>
          </p:cNvSpPr>
          <p:nvPr>
            <p:ph type="title"/>
          </p:nvPr>
        </p:nvSpPr>
        <p:spPr/>
        <p:txBody>
          <a:bodyPr>
            <a:normAutofit fontScale="90000"/>
          </a:bodyPr>
          <a:lstStyle/>
          <a:p>
            <a:r>
              <a:rPr lang="en-GB" dirty="0"/>
              <a:t>General - </a:t>
            </a:r>
            <a:r>
              <a:rPr lang="en-GB" dirty="0" err="1"/>
              <a:t>DraftCR</a:t>
            </a:r>
            <a:r>
              <a:rPr lang="en-GB" dirty="0"/>
              <a:t>, </a:t>
            </a:r>
            <a:r>
              <a:rPr lang="en-GB" dirty="0" err="1"/>
              <a:t>bigCR</a:t>
            </a:r>
            <a:r>
              <a:rPr lang="en-GB" dirty="0"/>
              <a:t>, and </a:t>
            </a:r>
            <a:r>
              <a:rPr lang="en-GB" dirty="0" err="1"/>
              <a:t>bigTP</a:t>
            </a:r>
            <a:r>
              <a:rPr lang="en-GB" dirty="0"/>
              <a:t> work split (I)</a:t>
            </a:r>
          </a:p>
        </p:txBody>
      </p:sp>
      <p:sp>
        <p:nvSpPr>
          <p:cNvPr id="4" name="Slide Number Placeholder 3">
            <a:extLst>
              <a:ext uri="{FF2B5EF4-FFF2-40B4-BE49-F238E27FC236}">
                <a16:creationId xmlns:a16="http://schemas.microsoft.com/office/drawing/2014/main" id="{020A97FB-D4A7-4454-899A-F1EECAAA2696}"/>
              </a:ext>
            </a:extLst>
          </p:cNvPr>
          <p:cNvSpPr>
            <a:spLocks noGrp="1"/>
          </p:cNvSpPr>
          <p:nvPr>
            <p:ph type="sldNum" sz="quarter" idx="12"/>
          </p:nvPr>
        </p:nvSpPr>
        <p:spPr/>
        <p:txBody>
          <a:bodyPr/>
          <a:lstStyle/>
          <a:p>
            <a:fld id="{0C913308-F349-4B6D-A68A-DD1791B4A57B}" type="slidenum">
              <a:rPr lang="zh-CN" altLang="en-US" smtClean="0"/>
              <a:t>3</a:t>
            </a:fld>
            <a:endParaRPr lang="zh-CN" altLang="en-US"/>
          </a:p>
        </p:txBody>
      </p:sp>
      <p:graphicFrame>
        <p:nvGraphicFramePr>
          <p:cNvPr id="5" name="Table 4">
            <a:extLst>
              <a:ext uri="{FF2B5EF4-FFF2-40B4-BE49-F238E27FC236}">
                <a16:creationId xmlns:a16="http://schemas.microsoft.com/office/drawing/2014/main" id="{425D521C-DA83-403C-85AA-7148C4734961}"/>
              </a:ext>
            </a:extLst>
          </p:cNvPr>
          <p:cNvGraphicFramePr>
            <a:graphicFrameLocks noGrp="1"/>
          </p:cNvGraphicFramePr>
          <p:nvPr>
            <p:extLst>
              <p:ext uri="{D42A27DB-BD31-4B8C-83A1-F6EECF244321}">
                <p14:modId xmlns:p14="http://schemas.microsoft.com/office/powerpoint/2010/main" val="1934693877"/>
              </p:ext>
            </p:extLst>
          </p:nvPr>
        </p:nvGraphicFramePr>
        <p:xfrm>
          <a:off x="1821435" y="1600203"/>
          <a:ext cx="5501129" cy="4525956"/>
        </p:xfrm>
        <a:graphic>
          <a:graphicData uri="http://schemas.openxmlformats.org/drawingml/2006/table">
            <a:tbl>
              <a:tblPr firstRow="1" firstCol="1" bandRow="1">
                <a:tableStyleId>{5C22544A-7EE6-4342-B048-85BDC9FD1C3A}</a:tableStyleId>
              </a:tblPr>
              <a:tblGrid>
                <a:gridCol w="139340">
                  <a:extLst>
                    <a:ext uri="{9D8B030D-6E8A-4147-A177-3AD203B41FA5}">
                      <a16:colId xmlns:a16="http://schemas.microsoft.com/office/drawing/2014/main" val="4261889787"/>
                    </a:ext>
                  </a:extLst>
                </a:gridCol>
                <a:gridCol w="139340">
                  <a:extLst>
                    <a:ext uri="{9D8B030D-6E8A-4147-A177-3AD203B41FA5}">
                      <a16:colId xmlns:a16="http://schemas.microsoft.com/office/drawing/2014/main" val="2743149245"/>
                    </a:ext>
                  </a:extLst>
                </a:gridCol>
                <a:gridCol w="139340">
                  <a:extLst>
                    <a:ext uri="{9D8B030D-6E8A-4147-A177-3AD203B41FA5}">
                      <a16:colId xmlns:a16="http://schemas.microsoft.com/office/drawing/2014/main" val="3723032055"/>
                    </a:ext>
                  </a:extLst>
                </a:gridCol>
                <a:gridCol w="139340">
                  <a:extLst>
                    <a:ext uri="{9D8B030D-6E8A-4147-A177-3AD203B41FA5}">
                      <a16:colId xmlns:a16="http://schemas.microsoft.com/office/drawing/2014/main" val="3045490895"/>
                    </a:ext>
                  </a:extLst>
                </a:gridCol>
                <a:gridCol w="4243784">
                  <a:extLst>
                    <a:ext uri="{9D8B030D-6E8A-4147-A177-3AD203B41FA5}">
                      <a16:colId xmlns:a16="http://schemas.microsoft.com/office/drawing/2014/main" val="1398000744"/>
                    </a:ext>
                  </a:extLst>
                </a:gridCol>
                <a:gridCol w="699985">
                  <a:extLst>
                    <a:ext uri="{9D8B030D-6E8A-4147-A177-3AD203B41FA5}">
                      <a16:colId xmlns:a16="http://schemas.microsoft.com/office/drawing/2014/main" val="3669389694"/>
                    </a:ext>
                  </a:extLst>
                </a:gridCol>
              </a:tblGrid>
              <a:tr h="166163">
                <a:tc gridSpan="5">
                  <a:txBody>
                    <a:bodyPr/>
                    <a:lstStyle/>
                    <a:p>
                      <a:pPr>
                        <a:spcAft>
                          <a:spcPts val="0"/>
                        </a:spcAft>
                      </a:pPr>
                      <a:r>
                        <a:rPr lang="en-GB" sz="900" dirty="0">
                          <a:effectLst/>
                        </a:rPr>
                        <a:t>IAB demodulation </a:t>
                      </a:r>
                      <a:r>
                        <a:rPr lang="en-GB" sz="900" dirty="0" err="1">
                          <a:effectLst/>
                        </a:rPr>
                        <a:t>draftCR</a:t>
                      </a:r>
                      <a:r>
                        <a:rPr lang="en-GB" sz="900" dirty="0">
                          <a:effectLst/>
                        </a:rPr>
                        <a:t>, </a:t>
                      </a:r>
                      <a:r>
                        <a:rPr lang="en-GB" sz="900" dirty="0" err="1">
                          <a:effectLst/>
                        </a:rPr>
                        <a:t>bigCR</a:t>
                      </a:r>
                      <a:r>
                        <a:rPr lang="en-GB" sz="900" dirty="0">
                          <a:effectLst/>
                        </a:rPr>
                        <a:t>, and </a:t>
                      </a:r>
                      <a:r>
                        <a:rPr lang="en-GB" sz="900" dirty="0" err="1">
                          <a:effectLst/>
                        </a:rPr>
                        <a:t>bigTP</a:t>
                      </a:r>
                      <a:r>
                        <a:rPr lang="en-GB" sz="900" dirty="0">
                          <a:effectLst/>
                        </a:rPr>
                        <a:t> work-splits - TS 38.174</a:t>
                      </a:r>
                      <a:endParaRPr lang="en-GB" sz="800" dirty="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spcAft>
                          <a:spcPts val="0"/>
                        </a:spcAft>
                      </a:pPr>
                      <a:r>
                        <a:rPr lang="en-GB" sz="900">
                          <a:effectLst/>
                        </a:rPr>
                        <a:t>Company</a:t>
                      </a:r>
                      <a:endParaRPr lang="en-GB" sz="800">
                        <a:effectLst/>
                        <a:latin typeface="Times New Roman" panose="02020603050405020304" pitchFamily="18" charset="0"/>
                        <a:ea typeface="SimSun" panose="02010600030101010101" pitchFamily="2" charset="-122"/>
                      </a:endParaRPr>
                    </a:p>
                  </a:txBody>
                  <a:tcPr marL="56970" marR="56970" marT="0" marB="0" anchor="ctr"/>
                </a:tc>
                <a:extLst>
                  <a:ext uri="{0D108BD9-81ED-4DB2-BD59-A6C34878D82A}">
                    <a16:rowId xmlns:a16="http://schemas.microsoft.com/office/drawing/2014/main" val="211219246"/>
                  </a:ext>
                </a:extLst>
              </a:tr>
              <a:tr h="166163">
                <a:tc gridSpan="5">
                  <a:txBody>
                    <a:bodyPr/>
                    <a:lstStyle/>
                    <a:p>
                      <a:pPr>
                        <a:spcAft>
                          <a:spcPts val="0"/>
                        </a:spcAft>
                      </a:pPr>
                      <a:r>
                        <a:rPr lang="en-GB" sz="900">
                          <a:effectLst/>
                        </a:rPr>
                        <a:t>TS 38.174 bigCR Demod</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spcAft>
                          <a:spcPts val="0"/>
                        </a:spcAft>
                      </a:pPr>
                      <a:r>
                        <a:rPr lang="en-GB" sz="900">
                          <a:effectLst/>
                        </a:rPr>
                        <a:t>Huawei</a:t>
                      </a:r>
                      <a:endParaRPr lang="en-GB" sz="800">
                        <a:effectLst/>
                        <a:latin typeface="Times New Roman" panose="02020603050405020304" pitchFamily="18" charset="0"/>
                        <a:ea typeface="SimSun" panose="02010600030101010101" pitchFamily="2" charset="-122"/>
                      </a:endParaRPr>
                    </a:p>
                  </a:txBody>
                  <a:tcPr marL="56970" marR="56970" marT="0" marB="0" anchor="ctr"/>
                </a:tc>
                <a:extLst>
                  <a:ext uri="{0D108BD9-81ED-4DB2-BD59-A6C34878D82A}">
                    <a16:rowId xmlns:a16="http://schemas.microsoft.com/office/drawing/2014/main" val="2037418347"/>
                  </a:ext>
                </a:extLst>
              </a:tr>
              <a:tr h="158250">
                <a:tc gridSpan="5">
                  <a:txBody>
                    <a:bodyPr/>
                    <a:lstStyle/>
                    <a:p>
                      <a:pPr>
                        <a:spcAft>
                          <a:spcPts val="0"/>
                        </a:spcAft>
                      </a:pPr>
                      <a:r>
                        <a:rPr lang="en-GB" sz="900">
                          <a:effectLst/>
                        </a:rPr>
                        <a:t>TS 38.174 Performance requirements (draftCRs)</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800">
                        <a:effectLst/>
                        <a:latin typeface="Times New Roman" panose="02020603050405020304" pitchFamily="18" charset="0"/>
                      </a:endParaRPr>
                    </a:p>
                  </a:txBody>
                  <a:tcPr marL="56970" marR="56970" marT="0" marB="0" anchor="ctr"/>
                </a:tc>
                <a:extLst>
                  <a:ext uri="{0D108BD9-81ED-4DB2-BD59-A6C34878D82A}">
                    <a16:rowId xmlns:a16="http://schemas.microsoft.com/office/drawing/2014/main" val="2710645658"/>
                  </a:ext>
                </a:extLst>
              </a:tr>
              <a:tr h="166163">
                <a:tc>
                  <a:txBody>
                    <a:bodyPr/>
                    <a:lstStyle/>
                    <a:p>
                      <a:endParaRPr lang="en-GB" sz="800">
                        <a:effectLst/>
                        <a:latin typeface="Times New Roman" panose="02020603050405020304" pitchFamily="18" charset="0"/>
                      </a:endParaRPr>
                    </a:p>
                  </a:txBody>
                  <a:tcPr marL="56970" marR="56970" marT="0" marB="0" anchor="b"/>
                </a:tc>
                <a:tc gridSpan="4">
                  <a:txBody>
                    <a:bodyPr/>
                    <a:lstStyle/>
                    <a:p>
                      <a:pPr>
                        <a:spcAft>
                          <a:spcPts val="0"/>
                        </a:spcAft>
                      </a:pPr>
                      <a:r>
                        <a:rPr lang="en-GB" sz="900">
                          <a:effectLst/>
                        </a:rPr>
                        <a:t>8 Conducted performance requirements</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800">
                        <a:effectLst/>
                        <a:latin typeface="Times New Roman" panose="02020603050405020304" pitchFamily="18" charset="0"/>
                      </a:endParaRPr>
                    </a:p>
                  </a:txBody>
                  <a:tcPr marL="56970" marR="56970" marT="0" marB="0" anchor="ctr"/>
                </a:tc>
                <a:extLst>
                  <a:ext uri="{0D108BD9-81ED-4DB2-BD59-A6C34878D82A}">
                    <a16:rowId xmlns:a16="http://schemas.microsoft.com/office/drawing/2014/main" val="222985409"/>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gridSpan="3">
                  <a:txBody>
                    <a:bodyPr/>
                    <a:lstStyle/>
                    <a:p>
                      <a:pPr>
                        <a:spcAft>
                          <a:spcPts val="0"/>
                        </a:spcAft>
                      </a:pPr>
                      <a:r>
                        <a:rPr lang="en-GB" sz="900">
                          <a:effectLst/>
                        </a:rPr>
                        <a:t>IAB-DU performance requirements</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hMerge="1">
                  <a:txBody>
                    <a:bodyPr/>
                    <a:lstStyle/>
                    <a:p>
                      <a:endParaRPr lang="en-GB"/>
                    </a:p>
                  </a:txBody>
                  <a:tcPr/>
                </a:tc>
                <a:tc rowSpan="2">
                  <a:txBody>
                    <a:bodyPr/>
                    <a:lstStyle/>
                    <a:p>
                      <a:pPr algn="ctr">
                        <a:spcAft>
                          <a:spcPts val="0"/>
                        </a:spcAft>
                      </a:pPr>
                      <a:r>
                        <a:rPr lang="en-GB" sz="900">
                          <a:effectLst/>
                        </a:rPr>
                        <a:t>Ericsson</a:t>
                      </a:r>
                      <a:endParaRPr lang="en-GB" sz="800">
                        <a:effectLst/>
                        <a:latin typeface="Times New Roman" panose="02020603050405020304" pitchFamily="18" charset="0"/>
                        <a:ea typeface="SimSun" panose="02010600030101010101" pitchFamily="2" charset="-122"/>
                      </a:endParaRPr>
                    </a:p>
                  </a:txBody>
                  <a:tcPr marL="56970" marR="56970" marT="0" marB="0" anchor="ctr"/>
                </a:tc>
                <a:extLst>
                  <a:ext uri="{0D108BD9-81ED-4DB2-BD59-A6C34878D82A}">
                    <a16:rowId xmlns:a16="http://schemas.microsoft.com/office/drawing/2014/main" val="70036204"/>
                  </a:ext>
                </a:extLst>
              </a:tr>
              <a:tr h="166163">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General, PUSCH FR1, PUCCH FR1, PRACH FR1</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3953448241"/>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gridSpan="3">
                  <a:txBody>
                    <a:bodyPr/>
                    <a:lstStyle/>
                    <a:p>
                      <a:pPr>
                        <a:spcAft>
                          <a:spcPts val="0"/>
                        </a:spcAft>
                      </a:pPr>
                      <a:r>
                        <a:rPr lang="en-GB" sz="900">
                          <a:effectLst/>
                        </a:rPr>
                        <a:t>IAB-MT performance requirements</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hMerge="1">
                  <a:txBody>
                    <a:bodyPr/>
                    <a:lstStyle/>
                    <a:p>
                      <a:endParaRPr lang="en-GB"/>
                    </a:p>
                  </a:txBody>
                  <a:tcPr/>
                </a:tc>
                <a:tc rowSpan="4">
                  <a:txBody>
                    <a:bodyPr/>
                    <a:lstStyle/>
                    <a:p>
                      <a:pPr algn="ctr">
                        <a:spcAft>
                          <a:spcPts val="0"/>
                        </a:spcAft>
                      </a:pPr>
                      <a:r>
                        <a:rPr lang="en-GB" sz="900">
                          <a:effectLst/>
                        </a:rPr>
                        <a:t>Huawei</a:t>
                      </a:r>
                      <a:endParaRPr lang="en-GB" sz="800">
                        <a:effectLst/>
                        <a:latin typeface="Times New Roman" panose="02020603050405020304" pitchFamily="18" charset="0"/>
                        <a:ea typeface="SimSun" panose="02010600030101010101" pitchFamily="2" charset="-122"/>
                      </a:endParaRPr>
                    </a:p>
                  </a:txBody>
                  <a:tcPr marL="56970" marR="56970" marT="0" marB="0" anchor="ctr"/>
                </a:tc>
                <a:extLst>
                  <a:ext uri="{0D108BD9-81ED-4DB2-BD59-A6C34878D82A}">
                    <a16:rowId xmlns:a16="http://schemas.microsoft.com/office/drawing/2014/main" val="4097039531"/>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General (all excluding radiated)</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3581804368"/>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Demodulation (Conducted requirements/FR1)</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740649092"/>
                  </a:ext>
                </a:extLst>
              </a:tr>
              <a:tr h="166163">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General (incl. applicability, etc), PDSCH, PDCCH, PBCH, SDR, SDR CA</a:t>
                      </a:r>
                      <a:endParaRPr lang="en-GB" sz="800">
                        <a:effectLst/>
                        <a:latin typeface="Times New Roman" panose="02020603050405020304" pitchFamily="18" charset="0"/>
                        <a:ea typeface="SimSun" panose="02010600030101010101" pitchFamily="2" charset="-122"/>
                      </a:endParaRPr>
                    </a:p>
                  </a:txBody>
                  <a:tcPr marL="56970" marR="56970" marT="0" marB="0" anchor="b"/>
                </a:tc>
                <a:tc vMerge="1">
                  <a:txBody>
                    <a:bodyPr/>
                    <a:lstStyle/>
                    <a:p>
                      <a:endParaRPr lang="en-GB"/>
                    </a:p>
                  </a:txBody>
                  <a:tcPr/>
                </a:tc>
                <a:extLst>
                  <a:ext uri="{0D108BD9-81ED-4DB2-BD59-A6C34878D82A}">
                    <a16:rowId xmlns:a16="http://schemas.microsoft.com/office/drawing/2014/main" val="1576209088"/>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CSI reporting (Conducted requirements/FR1)</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rowSpan="4">
                  <a:txBody>
                    <a:bodyPr/>
                    <a:lstStyle/>
                    <a:p>
                      <a:pPr algn="ctr">
                        <a:spcAft>
                          <a:spcPts val="0"/>
                        </a:spcAft>
                      </a:pPr>
                      <a:r>
                        <a:rPr lang="en-GB" sz="900">
                          <a:effectLst/>
                        </a:rPr>
                        <a:t>Intel</a:t>
                      </a:r>
                      <a:endParaRPr lang="en-GB" sz="800">
                        <a:effectLst/>
                        <a:latin typeface="Times New Roman" panose="02020603050405020304" pitchFamily="18" charset="0"/>
                        <a:ea typeface="SimSun" panose="02010600030101010101" pitchFamily="2" charset="-122"/>
                      </a:endParaRPr>
                    </a:p>
                  </a:txBody>
                  <a:tcPr marL="56970" marR="56970" marT="0" marB="0" anchor="ctr"/>
                </a:tc>
                <a:extLst>
                  <a:ext uri="{0D108BD9-81ED-4DB2-BD59-A6C34878D82A}">
                    <a16:rowId xmlns:a16="http://schemas.microsoft.com/office/drawing/2014/main" val="3707223836"/>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General, CQI, PMI, RI</a:t>
                      </a:r>
                      <a:endParaRPr lang="en-GB" sz="800">
                        <a:effectLst/>
                        <a:latin typeface="Times New Roman" panose="02020603050405020304" pitchFamily="18" charset="0"/>
                        <a:ea typeface="SimSun" panose="02010600030101010101" pitchFamily="2" charset="-122"/>
                      </a:endParaRPr>
                    </a:p>
                  </a:txBody>
                  <a:tcPr marL="56970" marR="56970" marT="0" marB="0" anchor="b"/>
                </a:tc>
                <a:tc vMerge="1">
                  <a:txBody>
                    <a:bodyPr/>
                    <a:lstStyle/>
                    <a:p>
                      <a:endParaRPr lang="en-GB"/>
                    </a:p>
                  </a:txBody>
                  <a:tcPr/>
                </a:tc>
                <a:extLst>
                  <a:ext uri="{0D108BD9-81ED-4DB2-BD59-A6C34878D82A}">
                    <a16:rowId xmlns:a16="http://schemas.microsoft.com/office/drawing/2014/main" val="3159433859"/>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Demod for interworking (verification in FR1)</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2505437843"/>
                  </a:ext>
                </a:extLst>
              </a:tr>
              <a:tr h="166163">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CSI reporting for interworking (verification in FR1)</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1536672817"/>
                  </a:ext>
                </a:extLst>
              </a:tr>
              <a:tr h="166163">
                <a:tc>
                  <a:txBody>
                    <a:bodyPr/>
                    <a:lstStyle/>
                    <a:p>
                      <a:endParaRPr lang="en-GB" sz="800">
                        <a:effectLst/>
                        <a:latin typeface="Times New Roman" panose="02020603050405020304" pitchFamily="18" charset="0"/>
                      </a:endParaRPr>
                    </a:p>
                  </a:txBody>
                  <a:tcPr marL="56970" marR="56970" marT="0" marB="0" anchor="b"/>
                </a:tc>
                <a:tc gridSpan="4">
                  <a:txBody>
                    <a:bodyPr/>
                    <a:lstStyle/>
                    <a:p>
                      <a:pPr>
                        <a:spcAft>
                          <a:spcPts val="0"/>
                        </a:spcAft>
                      </a:pPr>
                      <a:r>
                        <a:rPr lang="en-GB" sz="900">
                          <a:effectLst/>
                        </a:rPr>
                        <a:t>11 Radiated performance requirements</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800">
                        <a:effectLst/>
                        <a:latin typeface="Times New Roman" panose="02020603050405020304" pitchFamily="18" charset="0"/>
                      </a:endParaRPr>
                    </a:p>
                  </a:txBody>
                  <a:tcPr marL="56970" marR="56970" marT="0" marB="0" anchor="ctr"/>
                </a:tc>
                <a:extLst>
                  <a:ext uri="{0D108BD9-81ED-4DB2-BD59-A6C34878D82A}">
                    <a16:rowId xmlns:a16="http://schemas.microsoft.com/office/drawing/2014/main" val="2960538045"/>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gridSpan="3">
                  <a:txBody>
                    <a:bodyPr/>
                    <a:lstStyle/>
                    <a:p>
                      <a:pPr>
                        <a:spcAft>
                          <a:spcPts val="0"/>
                        </a:spcAft>
                      </a:pPr>
                      <a:r>
                        <a:rPr lang="en-GB" sz="900">
                          <a:effectLst/>
                        </a:rPr>
                        <a:t>IAB-DU performance requirements</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hMerge="1">
                  <a:txBody>
                    <a:bodyPr/>
                    <a:lstStyle/>
                    <a:p>
                      <a:endParaRPr lang="en-GB"/>
                    </a:p>
                  </a:txBody>
                  <a:tcPr/>
                </a:tc>
                <a:tc rowSpan="2">
                  <a:txBody>
                    <a:bodyPr/>
                    <a:lstStyle/>
                    <a:p>
                      <a:pPr algn="ctr">
                        <a:spcAft>
                          <a:spcPts val="0"/>
                        </a:spcAft>
                      </a:pPr>
                      <a:r>
                        <a:rPr lang="en-GB" sz="900" dirty="0">
                          <a:effectLst/>
                          <a:highlight>
                            <a:srgbClr val="FFFF00"/>
                          </a:highlight>
                        </a:rPr>
                        <a:t>Intel</a:t>
                      </a:r>
                      <a:endParaRPr lang="en-GB" sz="800" dirty="0">
                        <a:effectLst/>
                        <a:highlight>
                          <a:srgbClr val="FFFF00"/>
                        </a:highlight>
                        <a:latin typeface="Times New Roman" panose="02020603050405020304" pitchFamily="18" charset="0"/>
                        <a:ea typeface="SimSun" panose="02010600030101010101" pitchFamily="2" charset="-122"/>
                      </a:endParaRPr>
                    </a:p>
                  </a:txBody>
                  <a:tcPr marL="56970" marR="56970" marT="0" marB="0" anchor="ctr"/>
                </a:tc>
                <a:extLst>
                  <a:ext uri="{0D108BD9-81ED-4DB2-BD59-A6C34878D82A}">
                    <a16:rowId xmlns:a16="http://schemas.microsoft.com/office/drawing/2014/main" val="3075520399"/>
                  </a:ext>
                </a:extLst>
              </a:tr>
              <a:tr h="166163">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General, PUSCH FR1&amp;FR2, PUCCH FR1&amp;FR2, PRACH FR1&amp;FR2</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2288665442"/>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gridSpan="3">
                  <a:txBody>
                    <a:bodyPr/>
                    <a:lstStyle/>
                    <a:p>
                      <a:pPr>
                        <a:spcAft>
                          <a:spcPts val="0"/>
                        </a:spcAft>
                      </a:pPr>
                      <a:r>
                        <a:rPr lang="en-GB" sz="900">
                          <a:effectLst/>
                        </a:rPr>
                        <a:t>IAB-MT performance requirements</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hMerge="1">
                  <a:txBody>
                    <a:bodyPr/>
                    <a:lstStyle/>
                    <a:p>
                      <a:endParaRPr lang="en-GB"/>
                    </a:p>
                  </a:txBody>
                  <a:tcPr/>
                </a:tc>
                <a:tc rowSpan="4">
                  <a:txBody>
                    <a:bodyPr/>
                    <a:lstStyle/>
                    <a:p>
                      <a:pPr algn="ctr">
                        <a:spcAft>
                          <a:spcPts val="0"/>
                        </a:spcAft>
                      </a:pPr>
                      <a:r>
                        <a:rPr lang="en-GB" sz="900">
                          <a:effectLst/>
                        </a:rPr>
                        <a:t>Intel</a:t>
                      </a:r>
                      <a:endParaRPr lang="en-GB" sz="800">
                        <a:effectLst/>
                        <a:latin typeface="Times New Roman" panose="02020603050405020304" pitchFamily="18" charset="0"/>
                        <a:ea typeface="SimSun" panose="02010600030101010101" pitchFamily="2" charset="-122"/>
                      </a:endParaRPr>
                    </a:p>
                  </a:txBody>
                  <a:tcPr marL="56970" marR="56970" marT="0" marB="0" anchor="ctr"/>
                </a:tc>
                <a:extLst>
                  <a:ext uri="{0D108BD9-81ED-4DB2-BD59-A6C34878D82A}">
                    <a16:rowId xmlns:a16="http://schemas.microsoft.com/office/drawing/2014/main" val="3323066031"/>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General (all excluding conducted)</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37137206"/>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Demodulation (Radiated requirements/FR2)</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3991790449"/>
                  </a:ext>
                </a:extLst>
              </a:tr>
              <a:tr h="166163">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General (incl. applicability, etc), PDSCH, PDCCH, PBCH, SDR, SDR CA</a:t>
                      </a:r>
                      <a:endParaRPr lang="en-GB" sz="800">
                        <a:effectLst/>
                        <a:latin typeface="Times New Roman" panose="02020603050405020304" pitchFamily="18" charset="0"/>
                        <a:ea typeface="SimSun" panose="02010600030101010101" pitchFamily="2" charset="-122"/>
                      </a:endParaRPr>
                    </a:p>
                  </a:txBody>
                  <a:tcPr marL="56970" marR="56970" marT="0" marB="0" anchor="b"/>
                </a:tc>
                <a:tc vMerge="1">
                  <a:txBody>
                    <a:bodyPr/>
                    <a:lstStyle/>
                    <a:p>
                      <a:endParaRPr lang="en-GB"/>
                    </a:p>
                  </a:txBody>
                  <a:tcPr/>
                </a:tc>
                <a:extLst>
                  <a:ext uri="{0D108BD9-81ED-4DB2-BD59-A6C34878D82A}">
                    <a16:rowId xmlns:a16="http://schemas.microsoft.com/office/drawing/2014/main" val="342372665"/>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CSI reporting (Radiated requirements/FR2)</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rowSpan="4">
                  <a:txBody>
                    <a:bodyPr/>
                    <a:lstStyle/>
                    <a:p>
                      <a:pPr algn="ctr">
                        <a:spcAft>
                          <a:spcPts val="0"/>
                        </a:spcAft>
                      </a:pPr>
                      <a:r>
                        <a:rPr lang="en-GB" sz="900">
                          <a:effectLst/>
                          <a:highlight>
                            <a:srgbClr val="FFFF00"/>
                          </a:highlight>
                        </a:rPr>
                        <a:t>Ericsson</a:t>
                      </a:r>
                      <a:endParaRPr lang="en-GB" sz="800">
                        <a:effectLst/>
                        <a:latin typeface="Times New Roman" panose="02020603050405020304" pitchFamily="18" charset="0"/>
                        <a:ea typeface="SimSun" panose="02010600030101010101" pitchFamily="2" charset="-122"/>
                      </a:endParaRPr>
                    </a:p>
                  </a:txBody>
                  <a:tcPr marL="56970" marR="56970" marT="0" marB="0" anchor="ctr"/>
                </a:tc>
                <a:extLst>
                  <a:ext uri="{0D108BD9-81ED-4DB2-BD59-A6C34878D82A}">
                    <a16:rowId xmlns:a16="http://schemas.microsoft.com/office/drawing/2014/main" val="956121855"/>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General, CQI, PMI, RI</a:t>
                      </a:r>
                      <a:endParaRPr lang="en-GB" sz="800">
                        <a:effectLst/>
                        <a:latin typeface="Times New Roman" panose="02020603050405020304" pitchFamily="18" charset="0"/>
                        <a:ea typeface="SimSun" panose="02010600030101010101" pitchFamily="2" charset="-122"/>
                      </a:endParaRPr>
                    </a:p>
                  </a:txBody>
                  <a:tcPr marL="56970" marR="56970" marT="0" marB="0" anchor="b"/>
                </a:tc>
                <a:tc vMerge="1">
                  <a:txBody>
                    <a:bodyPr/>
                    <a:lstStyle/>
                    <a:p>
                      <a:endParaRPr lang="en-GB"/>
                    </a:p>
                  </a:txBody>
                  <a:tcPr/>
                </a:tc>
                <a:extLst>
                  <a:ext uri="{0D108BD9-81ED-4DB2-BD59-A6C34878D82A}">
                    <a16:rowId xmlns:a16="http://schemas.microsoft.com/office/drawing/2014/main" val="803972436"/>
                  </a:ext>
                </a:extLst>
              </a:tr>
              <a:tr h="158250">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Demod for interworking (verification in FR2)</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1870306072"/>
                  </a:ext>
                </a:extLst>
              </a:tr>
              <a:tr h="166163">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a:txBody>
                    <a:bodyPr/>
                    <a:lstStyle/>
                    <a:p>
                      <a:pPr>
                        <a:spcAft>
                          <a:spcPts val="0"/>
                        </a:spcAft>
                      </a:pPr>
                      <a:r>
                        <a:rPr lang="en-GB" sz="900">
                          <a:effectLst/>
                        </a:rPr>
                        <a:t> </a:t>
                      </a:r>
                      <a:endParaRPr lang="en-GB" sz="800">
                        <a:effectLst/>
                        <a:latin typeface="Times New Roman" panose="02020603050405020304" pitchFamily="18" charset="0"/>
                        <a:ea typeface="SimSun" panose="02010600030101010101" pitchFamily="2" charset="-122"/>
                      </a:endParaRPr>
                    </a:p>
                  </a:txBody>
                  <a:tcPr marL="56970" marR="56970" marT="0" marB="0" anchor="b"/>
                </a:tc>
                <a:tc gridSpan="2">
                  <a:txBody>
                    <a:bodyPr/>
                    <a:lstStyle/>
                    <a:p>
                      <a:pPr>
                        <a:spcAft>
                          <a:spcPts val="0"/>
                        </a:spcAft>
                      </a:pPr>
                      <a:r>
                        <a:rPr lang="en-GB" sz="900">
                          <a:effectLst/>
                        </a:rPr>
                        <a:t>CSI reporting for interworking (verification in FR2)</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2892855059"/>
                  </a:ext>
                </a:extLst>
              </a:tr>
              <a:tr h="166163">
                <a:tc>
                  <a:txBody>
                    <a:bodyPr/>
                    <a:lstStyle/>
                    <a:p>
                      <a:endParaRPr lang="en-GB" sz="800">
                        <a:effectLst/>
                        <a:latin typeface="Times New Roman" panose="02020603050405020304" pitchFamily="18" charset="0"/>
                      </a:endParaRPr>
                    </a:p>
                  </a:txBody>
                  <a:tcPr marL="56970" marR="56970" marT="0" marB="0" anchor="b"/>
                </a:tc>
                <a:tc gridSpan="4">
                  <a:txBody>
                    <a:bodyPr/>
                    <a:lstStyle/>
                    <a:p>
                      <a:pPr>
                        <a:spcAft>
                          <a:spcPts val="0"/>
                        </a:spcAft>
                      </a:pPr>
                      <a:r>
                        <a:rPr lang="en-GB" sz="900">
                          <a:effectLst/>
                        </a:rPr>
                        <a:t>Appendix</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800">
                        <a:effectLst/>
                        <a:latin typeface="Times New Roman" panose="02020603050405020304" pitchFamily="18" charset="0"/>
                      </a:endParaRPr>
                    </a:p>
                  </a:txBody>
                  <a:tcPr marL="56970" marR="56970" marT="0" marB="0" anchor="ctr"/>
                </a:tc>
                <a:extLst>
                  <a:ext uri="{0D108BD9-81ED-4DB2-BD59-A6C34878D82A}">
                    <a16:rowId xmlns:a16="http://schemas.microsoft.com/office/drawing/2014/main" val="2581839310"/>
                  </a:ext>
                </a:extLst>
              </a:tr>
              <a:tr h="324413">
                <a:tc>
                  <a:txBody>
                    <a:bodyPr/>
                    <a:lstStyle/>
                    <a:p>
                      <a:endParaRPr lang="en-GB" sz="800">
                        <a:effectLst/>
                        <a:latin typeface="Times New Roman" panose="02020603050405020304" pitchFamily="18" charset="0"/>
                      </a:endParaRPr>
                    </a:p>
                  </a:txBody>
                  <a:tcPr marL="56970" marR="56970" marT="0" marB="0" anchor="b"/>
                </a:tc>
                <a:tc>
                  <a:txBody>
                    <a:bodyPr/>
                    <a:lstStyle/>
                    <a:p>
                      <a:endParaRPr lang="en-GB" sz="800">
                        <a:effectLst/>
                        <a:latin typeface="Times New Roman" panose="02020603050405020304" pitchFamily="18" charset="0"/>
                      </a:endParaRPr>
                    </a:p>
                  </a:txBody>
                  <a:tcPr marL="56970" marR="56970" marT="0" marB="0" anchor="b"/>
                </a:tc>
                <a:tc gridSpan="3">
                  <a:txBody>
                    <a:bodyPr/>
                    <a:lstStyle/>
                    <a:p>
                      <a:pPr>
                        <a:spcAft>
                          <a:spcPts val="0"/>
                        </a:spcAft>
                      </a:pPr>
                      <a:r>
                        <a:rPr lang="en-GB" sz="900">
                          <a:effectLst/>
                        </a:rPr>
                        <a:t>FRCs/RMCs, PRACH Test preambles, etc. </a:t>
                      </a:r>
                      <a:br>
                        <a:rPr lang="en-GB" sz="900">
                          <a:effectLst/>
                        </a:rPr>
                      </a:br>
                      <a:r>
                        <a:rPr lang="en-GB" sz="900">
                          <a:effectLst/>
                        </a:rPr>
                        <a:t>[Note: MT setup/connection/environment/etc. included in ???-1/2.]</a:t>
                      </a:r>
                      <a:endParaRPr lang="en-GB" sz="800">
                        <a:effectLst/>
                        <a:latin typeface="Times New Roman" panose="02020603050405020304" pitchFamily="18" charset="0"/>
                        <a:ea typeface="SimSun" panose="02010600030101010101" pitchFamily="2" charset="-122"/>
                      </a:endParaRPr>
                    </a:p>
                  </a:txBody>
                  <a:tcPr marL="56970" marR="56970" marT="0" marB="0" anchor="b"/>
                </a:tc>
                <a:tc hMerge="1">
                  <a:txBody>
                    <a:bodyPr/>
                    <a:lstStyle/>
                    <a:p>
                      <a:endParaRPr lang="en-GB"/>
                    </a:p>
                  </a:txBody>
                  <a:tcPr/>
                </a:tc>
                <a:tc hMerge="1">
                  <a:txBody>
                    <a:bodyPr/>
                    <a:lstStyle/>
                    <a:p>
                      <a:endParaRPr lang="en-GB"/>
                    </a:p>
                  </a:txBody>
                  <a:tcPr/>
                </a:tc>
                <a:tc>
                  <a:txBody>
                    <a:bodyPr/>
                    <a:lstStyle/>
                    <a:p>
                      <a:pPr algn="ctr">
                        <a:spcAft>
                          <a:spcPts val="0"/>
                        </a:spcAft>
                      </a:pPr>
                      <a:r>
                        <a:rPr lang="en-GB" sz="900" dirty="0">
                          <a:effectLst/>
                        </a:rPr>
                        <a:t>Ericsson</a:t>
                      </a:r>
                      <a:endParaRPr lang="en-GB" sz="800" dirty="0">
                        <a:effectLst/>
                        <a:latin typeface="Times New Roman" panose="02020603050405020304" pitchFamily="18" charset="0"/>
                        <a:ea typeface="SimSun" panose="02010600030101010101" pitchFamily="2" charset="-122"/>
                      </a:endParaRPr>
                    </a:p>
                  </a:txBody>
                  <a:tcPr marL="56970" marR="56970" marT="0" marB="0" anchor="ctr"/>
                </a:tc>
                <a:extLst>
                  <a:ext uri="{0D108BD9-81ED-4DB2-BD59-A6C34878D82A}">
                    <a16:rowId xmlns:a16="http://schemas.microsoft.com/office/drawing/2014/main" val="657499783"/>
                  </a:ext>
                </a:extLst>
              </a:tr>
            </a:tbl>
          </a:graphicData>
        </a:graphic>
      </p:graphicFrame>
    </p:spTree>
    <p:extLst>
      <p:ext uri="{BB962C8B-B14F-4D97-AF65-F5344CB8AC3E}">
        <p14:creationId xmlns:p14="http://schemas.microsoft.com/office/powerpoint/2010/main" val="2156506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39C7F-244F-41E4-ACFE-1E02E8A55B40}"/>
              </a:ext>
            </a:extLst>
          </p:cNvPr>
          <p:cNvSpPr>
            <a:spLocks noGrp="1"/>
          </p:cNvSpPr>
          <p:nvPr>
            <p:ph type="title"/>
          </p:nvPr>
        </p:nvSpPr>
        <p:spPr/>
        <p:txBody>
          <a:bodyPr>
            <a:normAutofit fontScale="90000"/>
          </a:bodyPr>
          <a:lstStyle/>
          <a:p>
            <a:r>
              <a:rPr lang="en-GB" dirty="0"/>
              <a:t>General - </a:t>
            </a:r>
            <a:r>
              <a:rPr lang="en-GB" dirty="0" err="1"/>
              <a:t>DraftCR</a:t>
            </a:r>
            <a:r>
              <a:rPr lang="en-GB" dirty="0"/>
              <a:t>, </a:t>
            </a:r>
            <a:r>
              <a:rPr lang="en-GB" dirty="0" err="1"/>
              <a:t>bigCR</a:t>
            </a:r>
            <a:r>
              <a:rPr lang="en-GB" dirty="0"/>
              <a:t>, and </a:t>
            </a:r>
            <a:r>
              <a:rPr lang="en-GB" dirty="0" err="1"/>
              <a:t>bigTP</a:t>
            </a:r>
            <a:r>
              <a:rPr lang="en-GB" dirty="0"/>
              <a:t> work split (II)</a:t>
            </a:r>
          </a:p>
        </p:txBody>
      </p:sp>
      <p:sp>
        <p:nvSpPr>
          <p:cNvPr id="4" name="Slide Number Placeholder 3">
            <a:extLst>
              <a:ext uri="{FF2B5EF4-FFF2-40B4-BE49-F238E27FC236}">
                <a16:creationId xmlns:a16="http://schemas.microsoft.com/office/drawing/2014/main" id="{020A97FB-D4A7-4454-899A-F1EECAAA2696}"/>
              </a:ext>
            </a:extLst>
          </p:cNvPr>
          <p:cNvSpPr>
            <a:spLocks noGrp="1"/>
          </p:cNvSpPr>
          <p:nvPr>
            <p:ph type="sldNum" sz="quarter" idx="12"/>
          </p:nvPr>
        </p:nvSpPr>
        <p:spPr/>
        <p:txBody>
          <a:bodyPr/>
          <a:lstStyle/>
          <a:p>
            <a:fld id="{0C913308-F349-4B6D-A68A-DD1791B4A57B}" type="slidenum">
              <a:rPr lang="zh-CN" altLang="en-US" smtClean="0"/>
              <a:t>4</a:t>
            </a:fld>
            <a:endParaRPr lang="zh-CN" altLang="en-US"/>
          </a:p>
        </p:txBody>
      </p:sp>
      <p:graphicFrame>
        <p:nvGraphicFramePr>
          <p:cNvPr id="3" name="Table 2">
            <a:extLst>
              <a:ext uri="{FF2B5EF4-FFF2-40B4-BE49-F238E27FC236}">
                <a16:creationId xmlns:a16="http://schemas.microsoft.com/office/drawing/2014/main" id="{39B10EC7-8AE2-4A24-B698-D02B7D5A6DE9}"/>
              </a:ext>
            </a:extLst>
          </p:cNvPr>
          <p:cNvGraphicFramePr>
            <a:graphicFrameLocks noGrp="1"/>
          </p:cNvGraphicFramePr>
          <p:nvPr>
            <p:extLst>
              <p:ext uri="{D42A27DB-BD31-4B8C-83A1-F6EECF244321}">
                <p14:modId xmlns:p14="http://schemas.microsoft.com/office/powerpoint/2010/main" val="3335500977"/>
              </p:ext>
            </p:extLst>
          </p:nvPr>
        </p:nvGraphicFramePr>
        <p:xfrm>
          <a:off x="1268900" y="2096294"/>
          <a:ext cx="6606199" cy="3533775"/>
        </p:xfrm>
        <a:graphic>
          <a:graphicData uri="http://schemas.openxmlformats.org/drawingml/2006/table">
            <a:tbl>
              <a:tblPr firstRow="1" firstCol="1" bandRow="1">
                <a:tableStyleId>{5C22544A-7EE6-4342-B048-85BDC9FD1C3A}</a:tableStyleId>
              </a:tblPr>
              <a:tblGrid>
                <a:gridCol w="162560">
                  <a:extLst>
                    <a:ext uri="{9D8B030D-6E8A-4147-A177-3AD203B41FA5}">
                      <a16:colId xmlns:a16="http://schemas.microsoft.com/office/drawing/2014/main" val="1878726719"/>
                    </a:ext>
                  </a:extLst>
                </a:gridCol>
                <a:gridCol w="162560">
                  <a:extLst>
                    <a:ext uri="{9D8B030D-6E8A-4147-A177-3AD203B41FA5}">
                      <a16:colId xmlns:a16="http://schemas.microsoft.com/office/drawing/2014/main" val="1679139545"/>
                    </a:ext>
                  </a:extLst>
                </a:gridCol>
                <a:gridCol w="167269">
                  <a:extLst>
                    <a:ext uri="{9D8B030D-6E8A-4147-A177-3AD203B41FA5}">
                      <a16:colId xmlns:a16="http://schemas.microsoft.com/office/drawing/2014/main" val="1489224663"/>
                    </a:ext>
                  </a:extLst>
                </a:gridCol>
                <a:gridCol w="162560">
                  <a:extLst>
                    <a:ext uri="{9D8B030D-6E8A-4147-A177-3AD203B41FA5}">
                      <a16:colId xmlns:a16="http://schemas.microsoft.com/office/drawing/2014/main" val="3676956650"/>
                    </a:ext>
                  </a:extLst>
                </a:gridCol>
                <a:gridCol w="5108617">
                  <a:extLst>
                    <a:ext uri="{9D8B030D-6E8A-4147-A177-3AD203B41FA5}">
                      <a16:colId xmlns:a16="http://schemas.microsoft.com/office/drawing/2014/main" val="1243595355"/>
                    </a:ext>
                  </a:extLst>
                </a:gridCol>
                <a:gridCol w="842633">
                  <a:extLst>
                    <a:ext uri="{9D8B030D-6E8A-4147-A177-3AD203B41FA5}">
                      <a16:colId xmlns:a16="http://schemas.microsoft.com/office/drawing/2014/main" val="2275855483"/>
                    </a:ext>
                  </a:extLst>
                </a:gridCol>
              </a:tblGrid>
              <a:tr h="200025">
                <a:tc gridSpan="5">
                  <a:txBody>
                    <a:bodyPr/>
                    <a:lstStyle/>
                    <a:p>
                      <a:pPr>
                        <a:spcAft>
                          <a:spcPts val="0"/>
                        </a:spcAft>
                      </a:pPr>
                      <a:r>
                        <a:rPr lang="en-GB" sz="1100" dirty="0">
                          <a:effectLst/>
                        </a:rPr>
                        <a:t>IAB demodulation </a:t>
                      </a:r>
                      <a:r>
                        <a:rPr lang="en-GB" sz="1100" dirty="0" err="1">
                          <a:effectLst/>
                        </a:rPr>
                        <a:t>draftCR</a:t>
                      </a:r>
                      <a:r>
                        <a:rPr lang="en-GB" sz="1100" dirty="0">
                          <a:effectLst/>
                        </a:rPr>
                        <a:t>, </a:t>
                      </a:r>
                      <a:r>
                        <a:rPr lang="en-GB" sz="1100" dirty="0" err="1">
                          <a:effectLst/>
                        </a:rPr>
                        <a:t>bigCR</a:t>
                      </a:r>
                      <a:r>
                        <a:rPr lang="en-GB" sz="1100" dirty="0">
                          <a:effectLst/>
                        </a:rPr>
                        <a:t>, and </a:t>
                      </a:r>
                      <a:r>
                        <a:rPr lang="en-GB" sz="1100" dirty="0" err="1">
                          <a:effectLst/>
                        </a:rPr>
                        <a:t>bigTP</a:t>
                      </a:r>
                      <a:r>
                        <a:rPr lang="en-GB" sz="1100" dirty="0">
                          <a:effectLst/>
                        </a:rPr>
                        <a:t> work-splits - TS 38.???-1</a:t>
                      </a:r>
                      <a:endParaRPr lang="en-GB" sz="1000" dirty="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spcAft>
                          <a:spcPts val="0"/>
                        </a:spcAft>
                      </a:pPr>
                      <a:r>
                        <a:rPr lang="en-GB" sz="1100">
                          <a:effectLst/>
                        </a:rPr>
                        <a:t>Company</a:t>
                      </a:r>
                      <a:endParaRPr lang="en-GB"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596004352"/>
                  </a:ext>
                </a:extLst>
              </a:tr>
              <a:tr h="200025">
                <a:tc gridSpan="5">
                  <a:txBody>
                    <a:bodyPr/>
                    <a:lstStyle/>
                    <a:p>
                      <a:pPr>
                        <a:spcAft>
                          <a:spcPts val="0"/>
                        </a:spcAft>
                      </a:pPr>
                      <a:r>
                        <a:rPr lang="en-GB" sz="1100">
                          <a:effectLst/>
                        </a:rPr>
                        <a:t>TS 38.???-1 bigTR Demod</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spcAft>
                          <a:spcPts val="0"/>
                        </a:spcAft>
                      </a:pPr>
                      <a:r>
                        <a:rPr lang="en-GB" sz="1100">
                          <a:effectLst/>
                        </a:rPr>
                        <a:t>Intel</a:t>
                      </a:r>
                      <a:endParaRPr lang="en-GB"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335556129"/>
                  </a:ext>
                </a:extLst>
              </a:tr>
              <a:tr h="200025">
                <a:tc gridSpan="5">
                  <a:txBody>
                    <a:bodyPr/>
                    <a:lstStyle/>
                    <a:p>
                      <a:pPr>
                        <a:spcAft>
                          <a:spcPts val="0"/>
                        </a:spcAft>
                      </a:pPr>
                      <a:r>
                        <a:rPr lang="en-GB" sz="1100">
                          <a:effectLst/>
                        </a:rPr>
                        <a:t>TS 38.???-1 Conducted conformance testing (draftCRs)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val="3674118684"/>
                  </a:ext>
                </a:extLst>
              </a:tr>
              <a:tr h="200025">
                <a:tc>
                  <a:txBody>
                    <a:bodyPr/>
                    <a:lstStyle/>
                    <a:p>
                      <a:endParaRPr lang="en-GB" sz="1000">
                        <a:effectLst/>
                        <a:latin typeface="Times New Roman" panose="02020603050405020304" pitchFamily="18" charset="0"/>
                      </a:endParaRPr>
                    </a:p>
                  </a:txBody>
                  <a:tcPr marL="68580" marR="68580" marT="0" marB="0" anchor="b"/>
                </a:tc>
                <a:tc gridSpan="4">
                  <a:txBody>
                    <a:bodyPr/>
                    <a:lstStyle/>
                    <a:p>
                      <a:pPr>
                        <a:spcAft>
                          <a:spcPts val="0"/>
                        </a:spcAft>
                      </a:pPr>
                      <a:r>
                        <a:rPr lang="en-GB" sz="1100">
                          <a:effectLst/>
                        </a:rPr>
                        <a:t>Manufacturer declarations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spcAft>
                          <a:spcPts val="0"/>
                        </a:spcAft>
                      </a:pPr>
                      <a:r>
                        <a:rPr lang="en-GB" sz="1100" dirty="0">
                          <a:effectLst/>
                          <a:highlight>
                            <a:srgbClr val="FFFF00"/>
                          </a:highlight>
                        </a:rPr>
                        <a:t>Huawei</a:t>
                      </a:r>
                      <a:endParaRPr lang="en-GB" sz="1000" dirty="0">
                        <a:effectLst/>
                        <a:highlight>
                          <a:srgbClr val="FFFF00"/>
                        </a:highligh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274142818"/>
                  </a:ext>
                </a:extLst>
              </a:tr>
              <a:tr h="200025">
                <a:tc>
                  <a:txBody>
                    <a:bodyPr/>
                    <a:lstStyle/>
                    <a:p>
                      <a:endParaRPr lang="en-GB" sz="1000">
                        <a:effectLst/>
                        <a:latin typeface="Times New Roman" panose="02020603050405020304" pitchFamily="18" charset="0"/>
                      </a:endParaRPr>
                    </a:p>
                  </a:txBody>
                  <a:tcPr marL="68580" marR="68580" marT="0" marB="0" anchor="b"/>
                </a:tc>
                <a:tc gridSpan="4">
                  <a:txBody>
                    <a:bodyPr/>
                    <a:lstStyle/>
                    <a:p>
                      <a:pPr>
                        <a:spcAft>
                          <a:spcPts val="0"/>
                        </a:spcAft>
                      </a:pPr>
                      <a:r>
                        <a:rPr lang="en-GB" sz="1100">
                          <a:effectLst/>
                        </a:rPr>
                        <a:t>8 Conducted performance characteristics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val="2595619125"/>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gridSpan="3">
                  <a:txBody>
                    <a:bodyPr/>
                    <a:lstStyle/>
                    <a:p>
                      <a:pPr>
                        <a:spcAft>
                          <a:spcPts val="0"/>
                        </a:spcAft>
                      </a:pPr>
                      <a:r>
                        <a:rPr lang="en-GB" sz="1100">
                          <a:effectLst/>
                        </a:rPr>
                        <a:t>IAB-DU performance requirements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rowSpan="2">
                  <a:txBody>
                    <a:bodyPr/>
                    <a:lstStyle/>
                    <a:p>
                      <a:pPr algn="ctr">
                        <a:spcAft>
                          <a:spcPts val="0"/>
                        </a:spcAft>
                      </a:pPr>
                      <a:r>
                        <a:rPr lang="en-GB" sz="1100">
                          <a:effectLst/>
                        </a:rPr>
                        <a:t>Nokia</a:t>
                      </a:r>
                      <a:endParaRPr lang="en-GB"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4179405707"/>
                  </a:ext>
                </a:extLst>
              </a:tr>
              <a:tr h="200025">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General (incl. applicability rule), PUSCH FR1, PUCCH FR1, PRACH FR1</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1484061023"/>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gridSpan="3">
                  <a:txBody>
                    <a:bodyPr/>
                    <a:lstStyle/>
                    <a:p>
                      <a:pPr>
                        <a:spcAft>
                          <a:spcPts val="0"/>
                        </a:spcAft>
                      </a:pPr>
                      <a:r>
                        <a:rPr lang="en-GB" sz="1100">
                          <a:effectLst/>
                        </a:rPr>
                        <a:t>IAB-MT performance requirements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rowSpan="4">
                  <a:txBody>
                    <a:bodyPr/>
                    <a:lstStyle/>
                    <a:p>
                      <a:pPr algn="ctr">
                        <a:spcAft>
                          <a:spcPts val="0"/>
                        </a:spcAft>
                      </a:pPr>
                      <a:r>
                        <a:rPr lang="en-GB" sz="1100">
                          <a:effectLst/>
                        </a:rPr>
                        <a:t>Ericsson</a:t>
                      </a:r>
                      <a:endParaRPr lang="en-GB"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766970370"/>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General (all excluding radiated)</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565607614"/>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Demodulation (Conducted requirements/FR1)</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1366825418"/>
                  </a:ext>
                </a:extLst>
              </a:tr>
              <a:tr h="200025">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General (incl. applicability, etc), PDSCH, PDCCH, PBCH, SDR, SDR CA</a:t>
                      </a:r>
                      <a:endParaRPr lang="en-GB" sz="1000">
                        <a:effectLst/>
                        <a:latin typeface="Times New Roman" panose="02020603050405020304" pitchFamily="18" charset="0"/>
                        <a:ea typeface="SimSun" panose="02010600030101010101" pitchFamily="2" charset="-122"/>
                      </a:endParaRPr>
                    </a:p>
                  </a:txBody>
                  <a:tcPr marL="68580" marR="68580" marT="0" marB="0" anchor="b"/>
                </a:tc>
                <a:tc vMerge="1">
                  <a:txBody>
                    <a:bodyPr/>
                    <a:lstStyle/>
                    <a:p>
                      <a:endParaRPr lang="en-GB"/>
                    </a:p>
                  </a:txBody>
                  <a:tcPr/>
                </a:tc>
                <a:extLst>
                  <a:ext uri="{0D108BD9-81ED-4DB2-BD59-A6C34878D82A}">
                    <a16:rowId xmlns:a16="http://schemas.microsoft.com/office/drawing/2014/main" val="1349900970"/>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CSI reporting (Conducted requirements/FR1)</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rowSpan="4">
                  <a:txBody>
                    <a:bodyPr/>
                    <a:lstStyle/>
                    <a:p>
                      <a:pPr algn="ctr">
                        <a:spcAft>
                          <a:spcPts val="0"/>
                        </a:spcAft>
                      </a:pPr>
                      <a:r>
                        <a:rPr lang="en-GB" sz="1100">
                          <a:effectLst/>
                        </a:rPr>
                        <a:t>Huawei</a:t>
                      </a:r>
                      <a:endParaRPr lang="en-GB"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234732018"/>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General, CQI, PMI, RI</a:t>
                      </a:r>
                      <a:endParaRPr lang="en-GB" sz="1000">
                        <a:effectLst/>
                        <a:latin typeface="Times New Roman" panose="02020603050405020304" pitchFamily="18" charset="0"/>
                        <a:ea typeface="SimSun" panose="02010600030101010101" pitchFamily="2" charset="-122"/>
                      </a:endParaRPr>
                    </a:p>
                  </a:txBody>
                  <a:tcPr marL="68580" marR="68580" marT="0" marB="0" anchor="b"/>
                </a:tc>
                <a:tc vMerge="1">
                  <a:txBody>
                    <a:bodyPr/>
                    <a:lstStyle/>
                    <a:p>
                      <a:endParaRPr lang="en-GB"/>
                    </a:p>
                  </a:txBody>
                  <a:tcPr/>
                </a:tc>
                <a:extLst>
                  <a:ext uri="{0D108BD9-81ED-4DB2-BD59-A6C34878D82A}">
                    <a16:rowId xmlns:a16="http://schemas.microsoft.com/office/drawing/2014/main" val="2387336568"/>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Demod for interworking (verification in FR1)</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1050058708"/>
                  </a:ext>
                </a:extLst>
              </a:tr>
              <a:tr h="200025">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CSI reporting for interworking (verification in FR1)</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2702980618"/>
                  </a:ext>
                </a:extLst>
              </a:tr>
              <a:tr h="200025">
                <a:tc>
                  <a:txBody>
                    <a:bodyPr/>
                    <a:lstStyle/>
                    <a:p>
                      <a:endParaRPr lang="en-GB" sz="1000">
                        <a:effectLst/>
                        <a:latin typeface="Times New Roman" panose="02020603050405020304" pitchFamily="18" charset="0"/>
                      </a:endParaRPr>
                    </a:p>
                  </a:txBody>
                  <a:tcPr marL="68580" marR="68580" marT="0" marB="0" anchor="b"/>
                </a:tc>
                <a:tc gridSpan="4">
                  <a:txBody>
                    <a:bodyPr/>
                    <a:lstStyle/>
                    <a:p>
                      <a:pPr>
                        <a:spcAft>
                          <a:spcPts val="0"/>
                        </a:spcAft>
                      </a:pPr>
                      <a:r>
                        <a:rPr lang="en-GB" sz="1100">
                          <a:effectLst/>
                        </a:rPr>
                        <a:t>Appendix</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val="4137580152"/>
                  </a:ext>
                </a:extLst>
              </a:tr>
              <a:tr h="200025">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gridSpan="3">
                  <a:txBody>
                    <a:bodyPr/>
                    <a:lstStyle/>
                    <a:p>
                      <a:pPr>
                        <a:spcAft>
                          <a:spcPts val="0"/>
                        </a:spcAft>
                      </a:pPr>
                      <a:r>
                        <a:rPr lang="en-GB" sz="1100">
                          <a:effectLst/>
                        </a:rPr>
                        <a:t>FRCs/RMCs &amp; PRACH Test preambles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a:txBody>
                    <a:bodyPr/>
                    <a:lstStyle/>
                    <a:p>
                      <a:pPr algn="ctr">
                        <a:spcAft>
                          <a:spcPts val="0"/>
                        </a:spcAft>
                      </a:pPr>
                      <a:r>
                        <a:rPr lang="en-GB" sz="1100" dirty="0">
                          <a:effectLst/>
                          <a:highlight>
                            <a:srgbClr val="FFFF00"/>
                          </a:highlight>
                        </a:rPr>
                        <a:t>Intel</a:t>
                      </a:r>
                      <a:endParaRPr lang="en-GB" sz="1000" dirty="0">
                        <a:effectLst/>
                        <a:highlight>
                          <a:srgbClr val="FFFF00"/>
                        </a:highligh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464205443"/>
                  </a:ext>
                </a:extLst>
              </a:tr>
              <a:tr h="200025">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gridSpan="3">
                  <a:txBody>
                    <a:bodyPr/>
                    <a:lstStyle/>
                    <a:p>
                      <a:pPr>
                        <a:spcAft>
                          <a:spcPts val="0"/>
                        </a:spcAft>
                      </a:pPr>
                      <a:r>
                        <a:rPr lang="en-GB" sz="1100">
                          <a:effectLst/>
                        </a:rPr>
                        <a:t>Rest (incl. test setup/TT/etc.)</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a:txBody>
                    <a:bodyPr/>
                    <a:lstStyle/>
                    <a:p>
                      <a:pPr algn="ctr">
                        <a:spcAft>
                          <a:spcPts val="0"/>
                        </a:spcAft>
                      </a:pPr>
                      <a:r>
                        <a:rPr lang="en-GB" sz="1100" dirty="0">
                          <a:effectLst/>
                          <a:highlight>
                            <a:srgbClr val="FFFF00"/>
                          </a:highlight>
                        </a:rPr>
                        <a:t>Ericsson</a:t>
                      </a:r>
                      <a:endParaRPr lang="en-GB" sz="1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428376494"/>
                  </a:ext>
                </a:extLst>
              </a:tr>
            </a:tbl>
          </a:graphicData>
        </a:graphic>
      </p:graphicFrame>
    </p:spTree>
    <p:extLst>
      <p:ext uri="{BB962C8B-B14F-4D97-AF65-F5344CB8AC3E}">
        <p14:creationId xmlns:p14="http://schemas.microsoft.com/office/powerpoint/2010/main" val="4116569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39C7F-244F-41E4-ACFE-1E02E8A55B40}"/>
              </a:ext>
            </a:extLst>
          </p:cNvPr>
          <p:cNvSpPr>
            <a:spLocks noGrp="1"/>
          </p:cNvSpPr>
          <p:nvPr>
            <p:ph type="title"/>
          </p:nvPr>
        </p:nvSpPr>
        <p:spPr/>
        <p:txBody>
          <a:bodyPr>
            <a:normAutofit fontScale="90000"/>
          </a:bodyPr>
          <a:lstStyle/>
          <a:p>
            <a:r>
              <a:rPr lang="en-GB" dirty="0"/>
              <a:t>General - </a:t>
            </a:r>
            <a:r>
              <a:rPr lang="en-GB" dirty="0" err="1"/>
              <a:t>DraftCR</a:t>
            </a:r>
            <a:r>
              <a:rPr lang="en-GB" dirty="0"/>
              <a:t>, </a:t>
            </a:r>
            <a:r>
              <a:rPr lang="en-GB" dirty="0" err="1"/>
              <a:t>bigCR</a:t>
            </a:r>
            <a:r>
              <a:rPr lang="en-GB" dirty="0"/>
              <a:t>, and </a:t>
            </a:r>
            <a:r>
              <a:rPr lang="en-GB" dirty="0" err="1"/>
              <a:t>bigTP</a:t>
            </a:r>
            <a:r>
              <a:rPr lang="en-GB" dirty="0"/>
              <a:t> work split (III)</a:t>
            </a:r>
          </a:p>
        </p:txBody>
      </p:sp>
      <p:sp>
        <p:nvSpPr>
          <p:cNvPr id="4" name="Slide Number Placeholder 3">
            <a:extLst>
              <a:ext uri="{FF2B5EF4-FFF2-40B4-BE49-F238E27FC236}">
                <a16:creationId xmlns:a16="http://schemas.microsoft.com/office/drawing/2014/main" id="{020A97FB-D4A7-4454-899A-F1EECAAA2696}"/>
              </a:ext>
            </a:extLst>
          </p:cNvPr>
          <p:cNvSpPr>
            <a:spLocks noGrp="1"/>
          </p:cNvSpPr>
          <p:nvPr>
            <p:ph type="sldNum" sz="quarter" idx="12"/>
          </p:nvPr>
        </p:nvSpPr>
        <p:spPr/>
        <p:txBody>
          <a:bodyPr/>
          <a:lstStyle/>
          <a:p>
            <a:fld id="{0C913308-F349-4B6D-A68A-DD1791B4A57B}" type="slidenum">
              <a:rPr lang="zh-CN" altLang="en-US" smtClean="0"/>
              <a:t>5</a:t>
            </a:fld>
            <a:endParaRPr lang="zh-CN" altLang="en-US"/>
          </a:p>
        </p:txBody>
      </p:sp>
      <p:graphicFrame>
        <p:nvGraphicFramePr>
          <p:cNvPr id="5" name="Table 4">
            <a:extLst>
              <a:ext uri="{FF2B5EF4-FFF2-40B4-BE49-F238E27FC236}">
                <a16:creationId xmlns:a16="http://schemas.microsoft.com/office/drawing/2014/main" id="{9C97AD4A-A2A5-463A-9492-8766B554BED6}"/>
              </a:ext>
            </a:extLst>
          </p:cNvPr>
          <p:cNvGraphicFramePr>
            <a:graphicFrameLocks noGrp="1"/>
          </p:cNvGraphicFramePr>
          <p:nvPr>
            <p:extLst>
              <p:ext uri="{D42A27DB-BD31-4B8C-83A1-F6EECF244321}">
                <p14:modId xmlns:p14="http://schemas.microsoft.com/office/powerpoint/2010/main" val="125123772"/>
              </p:ext>
            </p:extLst>
          </p:nvPr>
        </p:nvGraphicFramePr>
        <p:xfrm>
          <a:off x="1268900" y="2106454"/>
          <a:ext cx="6606199" cy="3513455"/>
        </p:xfrm>
        <a:graphic>
          <a:graphicData uri="http://schemas.openxmlformats.org/drawingml/2006/table">
            <a:tbl>
              <a:tblPr firstRow="1" firstCol="1" bandRow="1">
                <a:tableStyleId>{5C22544A-7EE6-4342-B048-85BDC9FD1C3A}</a:tableStyleId>
              </a:tblPr>
              <a:tblGrid>
                <a:gridCol w="162560">
                  <a:extLst>
                    <a:ext uri="{9D8B030D-6E8A-4147-A177-3AD203B41FA5}">
                      <a16:colId xmlns:a16="http://schemas.microsoft.com/office/drawing/2014/main" val="2599469544"/>
                    </a:ext>
                  </a:extLst>
                </a:gridCol>
                <a:gridCol w="162560">
                  <a:extLst>
                    <a:ext uri="{9D8B030D-6E8A-4147-A177-3AD203B41FA5}">
                      <a16:colId xmlns:a16="http://schemas.microsoft.com/office/drawing/2014/main" val="3084268138"/>
                    </a:ext>
                  </a:extLst>
                </a:gridCol>
                <a:gridCol w="167269">
                  <a:extLst>
                    <a:ext uri="{9D8B030D-6E8A-4147-A177-3AD203B41FA5}">
                      <a16:colId xmlns:a16="http://schemas.microsoft.com/office/drawing/2014/main" val="4292391993"/>
                    </a:ext>
                  </a:extLst>
                </a:gridCol>
                <a:gridCol w="162560">
                  <a:extLst>
                    <a:ext uri="{9D8B030D-6E8A-4147-A177-3AD203B41FA5}">
                      <a16:colId xmlns:a16="http://schemas.microsoft.com/office/drawing/2014/main" val="2235937434"/>
                    </a:ext>
                  </a:extLst>
                </a:gridCol>
                <a:gridCol w="5108617">
                  <a:extLst>
                    <a:ext uri="{9D8B030D-6E8A-4147-A177-3AD203B41FA5}">
                      <a16:colId xmlns:a16="http://schemas.microsoft.com/office/drawing/2014/main" val="486716862"/>
                    </a:ext>
                  </a:extLst>
                </a:gridCol>
                <a:gridCol w="842633">
                  <a:extLst>
                    <a:ext uri="{9D8B030D-6E8A-4147-A177-3AD203B41FA5}">
                      <a16:colId xmlns:a16="http://schemas.microsoft.com/office/drawing/2014/main" val="228047987"/>
                    </a:ext>
                  </a:extLst>
                </a:gridCol>
              </a:tblGrid>
              <a:tr h="200025">
                <a:tc gridSpan="5">
                  <a:txBody>
                    <a:bodyPr/>
                    <a:lstStyle/>
                    <a:p>
                      <a:pPr>
                        <a:spcAft>
                          <a:spcPts val="0"/>
                        </a:spcAft>
                      </a:pPr>
                      <a:r>
                        <a:rPr lang="en-GB" sz="1100" dirty="0">
                          <a:effectLst/>
                        </a:rPr>
                        <a:t>IAB demodulation </a:t>
                      </a:r>
                      <a:r>
                        <a:rPr lang="en-GB" sz="1100" dirty="0" err="1">
                          <a:effectLst/>
                        </a:rPr>
                        <a:t>draftCR</a:t>
                      </a:r>
                      <a:r>
                        <a:rPr lang="en-GB" sz="1100" dirty="0">
                          <a:effectLst/>
                        </a:rPr>
                        <a:t>, </a:t>
                      </a:r>
                      <a:r>
                        <a:rPr lang="en-GB" sz="1100" dirty="0" err="1">
                          <a:effectLst/>
                        </a:rPr>
                        <a:t>bigCR</a:t>
                      </a:r>
                      <a:r>
                        <a:rPr lang="en-GB" sz="1100" dirty="0">
                          <a:effectLst/>
                        </a:rPr>
                        <a:t>, and </a:t>
                      </a:r>
                      <a:r>
                        <a:rPr lang="en-GB" sz="1100" dirty="0" err="1">
                          <a:effectLst/>
                        </a:rPr>
                        <a:t>bigTP</a:t>
                      </a:r>
                      <a:r>
                        <a:rPr lang="en-GB" sz="1100" dirty="0">
                          <a:effectLst/>
                        </a:rPr>
                        <a:t> work-splits - TS 38.???-2</a:t>
                      </a:r>
                      <a:endParaRPr lang="en-GB" sz="1000" dirty="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spcAft>
                          <a:spcPts val="0"/>
                        </a:spcAft>
                      </a:pPr>
                      <a:r>
                        <a:rPr lang="en-GB" sz="1100">
                          <a:effectLst/>
                        </a:rPr>
                        <a:t>Company</a:t>
                      </a:r>
                      <a:endParaRPr lang="en-GB"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67904720"/>
                  </a:ext>
                </a:extLst>
              </a:tr>
              <a:tr h="200025">
                <a:tc gridSpan="5">
                  <a:txBody>
                    <a:bodyPr/>
                    <a:lstStyle/>
                    <a:p>
                      <a:pPr>
                        <a:spcAft>
                          <a:spcPts val="0"/>
                        </a:spcAft>
                      </a:pPr>
                      <a:r>
                        <a:rPr lang="en-GB" sz="1100">
                          <a:effectLst/>
                        </a:rPr>
                        <a:t>TS 38.???-2 bigTR Demod</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spcAft>
                          <a:spcPts val="0"/>
                        </a:spcAft>
                      </a:pPr>
                      <a:r>
                        <a:rPr lang="en-GB" sz="1100">
                          <a:effectLst/>
                        </a:rPr>
                        <a:t>Nokia</a:t>
                      </a:r>
                      <a:endParaRPr lang="en-GB"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01407626"/>
                  </a:ext>
                </a:extLst>
              </a:tr>
              <a:tr h="200025">
                <a:tc gridSpan="5">
                  <a:txBody>
                    <a:bodyPr/>
                    <a:lstStyle/>
                    <a:p>
                      <a:pPr>
                        <a:spcAft>
                          <a:spcPts val="0"/>
                        </a:spcAft>
                      </a:pPr>
                      <a:r>
                        <a:rPr lang="en-GB" sz="1100">
                          <a:effectLst/>
                        </a:rPr>
                        <a:t>TS 38.???-2 Radiated conformance testing (draftCRs)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val="140860780"/>
                  </a:ext>
                </a:extLst>
              </a:tr>
              <a:tr h="200025">
                <a:tc>
                  <a:txBody>
                    <a:bodyPr/>
                    <a:lstStyle/>
                    <a:p>
                      <a:endParaRPr lang="en-GB" sz="1000">
                        <a:effectLst/>
                        <a:latin typeface="Times New Roman" panose="02020603050405020304" pitchFamily="18" charset="0"/>
                      </a:endParaRPr>
                    </a:p>
                  </a:txBody>
                  <a:tcPr marL="68580" marR="68580" marT="0" marB="0" anchor="b"/>
                </a:tc>
                <a:tc gridSpan="4">
                  <a:txBody>
                    <a:bodyPr/>
                    <a:lstStyle/>
                    <a:p>
                      <a:pPr>
                        <a:spcAft>
                          <a:spcPts val="0"/>
                        </a:spcAft>
                      </a:pPr>
                      <a:r>
                        <a:rPr lang="en-GB" sz="1100">
                          <a:effectLst/>
                        </a:rPr>
                        <a:t>Manufacturer declarations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spcAft>
                          <a:spcPts val="0"/>
                        </a:spcAft>
                      </a:pPr>
                      <a:r>
                        <a:rPr lang="en-GB" sz="1100">
                          <a:effectLst/>
                        </a:rPr>
                        <a:t>Intel</a:t>
                      </a:r>
                      <a:endParaRPr lang="en-GB"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385761560"/>
                  </a:ext>
                </a:extLst>
              </a:tr>
              <a:tr h="200025">
                <a:tc>
                  <a:txBody>
                    <a:bodyPr/>
                    <a:lstStyle/>
                    <a:p>
                      <a:endParaRPr lang="en-GB" sz="1000">
                        <a:effectLst/>
                        <a:latin typeface="Times New Roman" panose="02020603050405020304" pitchFamily="18" charset="0"/>
                      </a:endParaRPr>
                    </a:p>
                  </a:txBody>
                  <a:tcPr marL="68580" marR="68580" marT="0" marB="0" anchor="b"/>
                </a:tc>
                <a:tc gridSpan="4">
                  <a:txBody>
                    <a:bodyPr/>
                    <a:lstStyle/>
                    <a:p>
                      <a:pPr>
                        <a:spcAft>
                          <a:spcPts val="0"/>
                        </a:spcAft>
                      </a:pPr>
                      <a:r>
                        <a:rPr lang="en-GB" sz="1100">
                          <a:effectLst/>
                        </a:rPr>
                        <a:t>8 Radiated performance requirements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val="3710916254"/>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gridSpan="3">
                  <a:txBody>
                    <a:bodyPr/>
                    <a:lstStyle/>
                    <a:p>
                      <a:pPr>
                        <a:spcAft>
                          <a:spcPts val="0"/>
                        </a:spcAft>
                      </a:pPr>
                      <a:r>
                        <a:rPr lang="en-GB" sz="1100">
                          <a:effectLst/>
                        </a:rPr>
                        <a:t>IAB-DU performance requirements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rowSpan="2">
                  <a:txBody>
                    <a:bodyPr/>
                    <a:lstStyle/>
                    <a:p>
                      <a:pPr algn="ctr">
                        <a:spcAft>
                          <a:spcPts val="0"/>
                        </a:spcAft>
                      </a:pPr>
                      <a:r>
                        <a:rPr lang="en-GB" sz="1100">
                          <a:effectLst/>
                        </a:rPr>
                        <a:t>Nokia</a:t>
                      </a:r>
                      <a:endParaRPr lang="en-GB"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384938309"/>
                  </a:ext>
                </a:extLst>
              </a:tr>
              <a:tr h="179705">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General (incl. applicability rule), PUSCH FR1&amp;FR2, PUCCH FR1&amp;FR2, PRACH FR1&amp;FR2</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348199910"/>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gridSpan="3">
                  <a:txBody>
                    <a:bodyPr/>
                    <a:lstStyle/>
                    <a:p>
                      <a:pPr>
                        <a:spcAft>
                          <a:spcPts val="0"/>
                        </a:spcAft>
                      </a:pPr>
                      <a:r>
                        <a:rPr lang="en-GB" sz="1100">
                          <a:effectLst/>
                        </a:rPr>
                        <a:t>IAB-MT performance requirements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rowSpan="4">
                  <a:txBody>
                    <a:bodyPr/>
                    <a:lstStyle/>
                    <a:p>
                      <a:pPr algn="ctr">
                        <a:spcAft>
                          <a:spcPts val="0"/>
                        </a:spcAft>
                      </a:pPr>
                      <a:r>
                        <a:rPr lang="en-GB" sz="1100">
                          <a:effectLst/>
                        </a:rPr>
                        <a:t>Huawei</a:t>
                      </a:r>
                      <a:endParaRPr lang="en-GB"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2825031328"/>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General (all excluding conducted)</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1861440088"/>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Demodulation (Radiated requirements/FR2)</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1246941629"/>
                  </a:ext>
                </a:extLst>
              </a:tr>
              <a:tr h="200025">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General (incl. applicability, etc), PDSCH, PDCCH, PBCH, SDR, SDR CA</a:t>
                      </a:r>
                      <a:endParaRPr lang="en-GB" sz="1000">
                        <a:effectLst/>
                        <a:latin typeface="Times New Roman" panose="02020603050405020304" pitchFamily="18" charset="0"/>
                        <a:ea typeface="SimSun" panose="02010600030101010101" pitchFamily="2" charset="-122"/>
                      </a:endParaRPr>
                    </a:p>
                  </a:txBody>
                  <a:tcPr marL="68580" marR="68580" marT="0" marB="0" anchor="b"/>
                </a:tc>
                <a:tc vMerge="1">
                  <a:txBody>
                    <a:bodyPr/>
                    <a:lstStyle/>
                    <a:p>
                      <a:endParaRPr lang="en-GB"/>
                    </a:p>
                  </a:txBody>
                  <a:tcPr/>
                </a:tc>
                <a:extLst>
                  <a:ext uri="{0D108BD9-81ED-4DB2-BD59-A6C34878D82A}">
                    <a16:rowId xmlns:a16="http://schemas.microsoft.com/office/drawing/2014/main" val="535429846"/>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CSI reporting (Radiated requirements/FR2)</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rowSpan="4">
                  <a:txBody>
                    <a:bodyPr/>
                    <a:lstStyle/>
                    <a:p>
                      <a:pPr algn="ctr">
                        <a:spcAft>
                          <a:spcPts val="0"/>
                        </a:spcAft>
                      </a:pPr>
                      <a:r>
                        <a:rPr lang="en-GB" sz="1100">
                          <a:effectLst/>
                        </a:rPr>
                        <a:t>Ericsson</a:t>
                      </a:r>
                      <a:endParaRPr lang="en-GB" sz="100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869182535"/>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General, CQI, PMI, RI</a:t>
                      </a:r>
                      <a:endParaRPr lang="en-GB" sz="1000">
                        <a:effectLst/>
                        <a:latin typeface="Times New Roman" panose="02020603050405020304" pitchFamily="18" charset="0"/>
                        <a:ea typeface="SimSun" panose="02010600030101010101" pitchFamily="2" charset="-122"/>
                      </a:endParaRPr>
                    </a:p>
                  </a:txBody>
                  <a:tcPr marL="68580" marR="68580" marT="0" marB="0" anchor="b"/>
                </a:tc>
                <a:tc vMerge="1">
                  <a:txBody>
                    <a:bodyPr/>
                    <a:lstStyle/>
                    <a:p>
                      <a:endParaRPr lang="en-GB"/>
                    </a:p>
                  </a:txBody>
                  <a:tcPr/>
                </a:tc>
                <a:extLst>
                  <a:ext uri="{0D108BD9-81ED-4DB2-BD59-A6C34878D82A}">
                    <a16:rowId xmlns:a16="http://schemas.microsoft.com/office/drawing/2014/main" val="2084686530"/>
                  </a:ext>
                </a:extLst>
              </a:tr>
              <a:tr h="190500">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Demod for interworking (verification in FR2)</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1759445702"/>
                  </a:ext>
                </a:extLst>
              </a:tr>
              <a:tr h="200025">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a:txBody>
                    <a:bodyPr/>
                    <a:lstStyle/>
                    <a:p>
                      <a:pPr>
                        <a:spcAft>
                          <a:spcPts val="0"/>
                        </a:spcAft>
                      </a:pPr>
                      <a:r>
                        <a:rPr lang="en-GB" sz="1100">
                          <a:effectLst/>
                        </a:rPr>
                        <a:t> </a:t>
                      </a:r>
                      <a:endParaRPr lang="en-GB" sz="1000">
                        <a:effectLst/>
                        <a:latin typeface="Times New Roman" panose="02020603050405020304" pitchFamily="18" charset="0"/>
                        <a:ea typeface="SimSun" panose="02010600030101010101" pitchFamily="2" charset="-122"/>
                      </a:endParaRPr>
                    </a:p>
                  </a:txBody>
                  <a:tcPr marL="68580" marR="68580" marT="0" marB="0" anchor="b"/>
                </a:tc>
                <a:tc gridSpan="2">
                  <a:txBody>
                    <a:bodyPr/>
                    <a:lstStyle/>
                    <a:p>
                      <a:pPr>
                        <a:spcAft>
                          <a:spcPts val="0"/>
                        </a:spcAft>
                      </a:pPr>
                      <a:r>
                        <a:rPr lang="en-GB" sz="1100">
                          <a:effectLst/>
                        </a:rPr>
                        <a:t>CSI reporting for interworking (verification in FR2)</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vMerge="1">
                  <a:txBody>
                    <a:bodyPr/>
                    <a:lstStyle/>
                    <a:p>
                      <a:endParaRPr lang="en-GB"/>
                    </a:p>
                  </a:txBody>
                  <a:tcPr/>
                </a:tc>
                <a:extLst>
                  <a:ext uri="{0D108BD9-81ED-4DB2-BD59-A6C34878D82A}">
                    <a16:rowId xmlns:a16="http://schemas.microsoft.com/office/drawing/2014/main" val="4104711035"/>
                  </a:ext>
                </a:extLst>
              </a:tr>
              <a:tr h="200025">
                <a:tc>
                  <a:txBody>
                    <a:bodyPr/>
                    <a:lstStyle/>
                    <a:p>
                      <a:endParaRPr lang="en-GB" sz="1000">
                        <a:effectLst/>
                        <a:latin typeface="Times New Roman" panose="02020603050405020304" pitchFamily="18" charset="0"/>
                      </a:endParaRPr>
                    </a:p>
                  </a:txBody>
                  <a:tcPr marL="68580" marR="68580" marT="0" marB="0" anchor="b"/>
                </a:tc>
                <a:tc gridSpan="4">
                  <a:txBody>
                    <a:bodyPr/>
                    <a:lstStyle/>
                    <a:p>
                      <a:pPr>
                        <a:spcAft>
                          <a:spcPts val="0"/>
                        </a:spcAft>
                      </a:pPr>
                      <a:r>
                        <a:rPr lang="en-GB" sz="1100">
                          <a:effectLst/>
                        </a:rPr>
                        <a:t>Appendix</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1000">
                        <a:effectLst/>
                        <a:latin typeface="Times New Roman" panose="02020603050405020304" pitchFamily="18" charset="0"/>
                      </a:endParaRPr>
                    </a:p>
                  </a:txBody>
                  <a:tcPr marL="68580" marR="68580" marT="0" marB="0" anchor="ctr"/>
                </a:tc>
                <a:extLst>
                  <a:ext uri="{0D108BD9-81ED-4DB2-BD59-A6C34878D82A}">
                    <a16:rowId xmlns:a16="http://schemas.microsoft.com/office/drawing/2014/main" val="3464901400"/>
                  </a:ext>
                </a:extLst>
              </a:tr>
              <a:tr h="200025">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gridSpan="3">
                  <a:txBody>
                    <a:bodyPr/>
                    <a:lstStyle/>
                    <a:p>
                      <a:pPr>
                        <a:spcAft>
                          <a:spcPts val="0"/>
                        </a:spcAft>
                      </a:pPr>
                      <a:r>
                        <a:rPr lang="en-GB" sz="1100">
                          <a:effectLst/>
                        </a:rPr>
                        <a:t>FRCs/RMCs &amp; PRACH Test preambles</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a:txBody>
                    <a:bodyPr/>
                    <a:lstStyle/>
                    <a:p>
                      <a:pPr algn="ctr">
                        <a:spcAft>
                          <a:spcPts val="0"/>
                        </a:spcAft>
                      </a:pPr>
                      <a:r>
                        <a:rPr lang="en-GB" sz="1100" dirty="0">
                          <a:effectLst/>
                          <a:highlight>
                            <a:srgbClr val="FFFF00"/>
                          </a:highlight>
                        </a:rPr>
                        <a:t>Huawei</a:t>
                      </a:r>
                      <a:endParaRPr lang="en-GB" sz="1000" dirty="0">
                        <a:effectLst/>
                        <a:highlight>
                          <a:srgbClr val="FFFF00"/>
                        </a:highligh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454997727"/>
                  </a:ext>
                </a:extLst>
              </a:tr>
              <a:tr h="200025">
                <a:tc>
                  <a:txBody>
                    <a:bodyPr/>
                    <a:lstStyle/>
                    <a:p>
                      <a:endParaRPr lang="en-GB" sz="1000">
                        <a:effectLst/>
                        <a:latin typeface="Times New Roman" panose="02020603050405020304" pitchFamily="18" charset="0"/>
                      </a:endParaRPr>
                    </a:p>
                  </a:txBody>
                  <a:tcPr marL="68580" marR="68580" marT="0" marB="0" anchor="b"/>
                </a:tc>
                <a:tc>
                  <a:txBody>
                    <a:bodyPr/>
                    <a:lstStyle/>
                    <a:p>
                      <a:endParaRPr lang="en-GB" sz="1000">
                        <a:effectLst/>
                        <a:latin typeface="Times New Roman" panose="02020603050405020304" pitchFamily="18" charset="0"/>
                      </a:endParaRPr>
                    </a:p>
                  </a:txBody>
                  <a:tcPr marL="68580" marR="68580" marT="0" marB="0" anchor="b"/>
                </a:tc>
                <a:tc gridSpan="3">
                  <a:txBody>
                    <a:bodyPr/>
                    <a:lstStyle/>
                    <a:p>
                      <a:pPr>
                        <a:spcAft>
                          <a:spcPts val="0"/>
                        </a:spcAft>
                      </a:pPr>
                      <a:r>
                        <a:rPr lang="en-GB" sz="1100">
                          <a:effectLst/>
                        </a:rPr>
                        <a:t>Rest (incl. test setup/TT/etc.)</a:t>
                      </a:r>
                      <a:endParaRPr lang="en-GB" sz="1000">
                        <a:effectLst/>
                        <a:latin typeface="Times New Roman" panose="02020603050405020304" pitchFamily="18" charset="0"/>
                        <a:ea typeface="SimSun" panose="02010600030101010101" pitchFamily="2" charset="-122"/>
                      </a:endParaRPr>
                    </a:p>
                  </a:txBody>
                  <a:tcPr marL="68580" marR="68580" marT="0" marB="0" anchor="b"/>
                </a:tc>
                <a:tc hMerge="1">
                  <a:txBody>
                    <a:bodyPr/>
                    <a:lstStyle/>
                    <a:p>
                      <a:endParaRPr lang="en-GB"/>
                    </a:p>
                  </a:txBody>
                  <a:tcPr/>
                </a:tc>
                <a:tc hMerge="1">
                  <a:txBody>
                    <a:bodyPr/>
                    <a:lstStyle/>
                    <a:p>
                      <a:endParaRPr lang="en-GB"/>
                    </a:p>
                  </a:txBody>
                  <a:tcPr/>
                </a:tc>
                <a:tc>
                  <a:txBody>
                    <a:bodyPr/>
                    <a:lstStyle/>
                    <a:p>
                      <a:pPr algn="ctr">
                        <a:spcAft>
                          <a:spcPts val="0"/>
                        </a:spcAft>
                      </a:pPr>
                      <a:r>
                        <a:rPr lang="en-GB" sz="1100" dirty="0">
                          <a:effectLst/>
                        </a:rPr>
                        <a:t>Nokia</a:t>
                      </a:r>
                      <a:endParaRPr lang="en-GB" sz="1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3397283008"/>
                  </a:ext>
                </a:extLst>
              </a:tr>
            </a:tbl>
          </a:graphicData>
        </a:graphic>
      </p:graphicFrame>
    </p:spTree>
    <p:extLst>
      <p:ext uri="{BB962C8B-B14F-4D97-AF65-F5344CB8AC3E}">
        <p14:creationId xmlns:p14="http://schemas.microsoft.com/office/powerpoint/2010/main" val="1652838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34322-6EF0-4FE2-8B21-EE08F812C8F8}"/>
              </a:ext>
            </a:extLst>
          </p:cNvPr>
          <p:cNvSpPr>
            <a:spLocks noGrp="1"/>
          </p:cNvSpPr>
          <p:nvPr>
            <p:ph type="title"/>
          </p:nvPr>
        </p:nvSpPr>
        <p:spPr/>
        <p:txBody>
          <a:bodyPr/>
          <a:lstStyle/>
          <a:p>
            <a:r>
              <a:rPr lang="en-GB" dirty="0"/>
              <a:t>IAB-DU - General</a:t>
            </a:r>
          </a:p>
        </p:txBody>
      </p:sp>
      <p:sp>
        <p:nvSpPr>
          <p:cNvPr id="3" name="Content Placeholder 2">
            <a:extLst>
              <a:ext uri="{FF2B5EF4-FFF2-40B4-BE49-F238E27FC236}">
                <a16:creationId xmlns:a16="http://schemas.microsoft.com/office/drawing/2014/main" id="{E0D5C83E-AC75-456B-AE25-F0A31D4C863F}"/>
              </a:ext>
            </a:extLst>
          </p:cNvPr>
          <p:cNvSpPr>
            <a:spLocks noGrp="1"/>
          </p:cNvSpPr>
          <p:nvPr>
            <p:ph idx="1"/>
          </p:nvPr>
        </p:nvSpPr>
        <p:spPr/>
        <p:txBody>
          <a:bodyPr/>
          <a:lstStyle/>
          <a:p>
            <a:r>
              <a:rPr lang="en-GB" dirty="0"/>
              <a:t>Carrier aggregation</a:t>
            </a:r>
          </a:p>
          <a:p>
            <a:pPr lvl="1"/>
            <a:r>
              <a:rPr lang="en-GB" dirty="0">
                <a:highlight>
                  <a:srgbClr val="00FF00"/>
                </a:highlight>
              </a:rPr>
              <a:t>Follow Rel-15 approach and include notes that CA can be operated and is tested per carrier.</a:t>
            </a:r>
          </a:p>
          <a:p>
            <a:pPr lvl="1"/>
            <a:endParaRPr lang="en-GB" dirty="0"/>
          </a:p>
        </p:txBody>
      </p:sp>
      <p:sp>
        <p:nvSpPr>
          <p:cNvPr id="4" name="Slide Number Placeholder 3">
            <a:extLst>
              <a:ext uri="{FF2B5EF4-FFF2-40B4-BE49-F238E27FC236}">
                <a16:creationId xmlns:a16="http://schemas.microsoft.com/office/drawing/2014/main" id="{6C7657A8-941B-4EC2-A136-5B431C9FB52E}"/>
              </a:ext>
            </a:extLst>
          </p:cNvPr>
          <p:cNvSpPr>
            <a:spLocks noGrp="1"/>
          </p:cNvSpPr>
          <p:nvPr>
            <p:ph type="sldNum" sz="quarter" idx="12"/>
          </p:nvPr>
        </p:nvSpPr>
        <p:spPr/>
        <p:txBody>
          <a:bodyPr/>
          <a:lstStyle/>
          <a:p>
            <a:fld id="{0C913308-F349-4B6D-A68A-DD1791B4A57B}" type="slidenum">
              <a:rPr lang="zh-CN" altLang="en-US" smtClean="0"/>
              <a:t>6</a:t>
            </a:fld>
            <a:endParaRPr lang="zh-CN" altLang="en-US"/>
          </a:p>
        </p:txBody>
      </p:sp>
    </p:spTree>
    <p:extLst>
      <p:ext uri="{BB962C8B-B14F-4D97-AF65-F5344CB8AC3E}">
        <p14:creationId xmlns:p14="http://schemas.microsoft.com/office/powerpoint/2010/main" val="1166579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CE974-177B-4F46-8699-F941DD6F0DB0}"/>
              </a:ext>
            </a:extLst>
          </p:cNvPr>
          <p:cNvSpPr>
            <a:spLocks noGrp="1"/>
          </p:cNvSpPr>
          <p:nvPr>
            <p:ph type="title"/>
          </p:nvPr>
        </p:nvSpPr>
        <p:spPr/>
        <p:txBody>
          <a:bodyPr/>
          <a:lstStyle/>
          <a:p>
            <a:r>
              <a:rPr lang="en-GB" dirty="0"/>
              <a:t>IAB-DU - PUSCH</a:t>
            </a:r>
          </a:p>
        </p:txBody>
      </p:sp>
      <p:sp>
        <p:nvSpPr>
          <p:cNvPr id="3" name="Content Placeholder 2">
            <a:extLst>
              <a:ext uri="{FF2B5EF4-FFF2-40B4-BE49-F238E27FC236}">
                <a16:creationId xmlns:a16="http://schemas.microsoft.com/office/drawing/2014/main" id="{C4AD3FFA-6B44-44AB-810B-CF9BCDF82365}"/>
              </a:ext>
            </a:extLst>
          </p:cNvPr>
          <p:cNvSpPr>
            <a:spLocks noGrp="1"/>
          </p:cNvSpPr>
          <p:nvPr>
            <p:ph idx="1"/>
          </p:nvPr>
        </p:nvSpPr>
        <p:spPr/>
        <p:txBody>
          <a:bodyPr>
            <a:normAutofit fontScale="47500" lnSpcReduction="20000"/>
          </a:bodyPr>
          <a:lstStyle/>
          <a:p>
            <a:r>
              <a:rPr lang="en-GB" dirty="0"/>
              <a:t>Rel-16 fixes to Rel-15 BS demodulation requirements</a:t>
            </a:r>
          </a:p>
          <a:p>
            <a:pPr lvl="1"/>
            <a:r>
              <a:rPr lang="en-GB" dirty="0">
                <a:highlight>
                  <a:srgbClr val="00FF00"/>
                </a:highlight>
              </a:rPr>
              <a:t>For IAB-DU 16QAM 2T2R radiated test cases reuse BS performance requirements with Rel-16 fixes.</a:t>
            </a:r>
          </a:p>
          <a:p>
            <a:r>
              <a:rPr lang="en-GB" dirty="0"/>
              <a:t>Channel model</a:t>
            </a:r>
          </a:p>
          <a:p>
            <a:pPr lvl="1"/>
            <a:r>
              <a:rPr lang="en-GB" dirty="0">
                <a:highlight>
                  <a:srgbClr val="00FF00"/>
                </a:highlight>
              </a:rPr>
              <a:t>All existing channel models used in Rel-15 BS testing should be re-used (including TDLB100-400 for FR1).</a:t>
            </a:r>
          </a:p>
          <a:p>
            <a:r>
              <a:rPr lang="en-GB" dirty="0"/>
              <a:t>MCS</a:t>
            </a:r>
          </a:p>
          <a:p>
            <a:pPr lvl="1"/>
            <a:r>
              <a:rPr lang="en-GB" dirty="0">
                <a:highlight>
                  <a:srgbClr val="00FF00"/>
                </a:highlight>
              </a:rPr>
              <a:t>Include requirements for QPSK, 16QAM (and declaration of support).</a:t>
            </a:r>
            <a:br>
              <a:rPr lang="en-GB" dirty="0">
                <a:highlight>
                  <a:srgbClr val="00FF00"/>
                </a:highlight>
              </a:rPr>
            </a:br>
            <a:r>
              <a:rPr lang="en-GB" dirty="0">
                <a:highlight>
                  <a:srgbClr val="00FF00"/>
                </a:highlight>
              </a:rPr>
              <a:t>Add applicability rule that highest modulation order is tested only with lowest supported SCS and other modulation orders only with highest supported SCS.</a:t>
            </a:r>
          </a:p>
          <a:p>
            <a:pPr lvl="0"/>
            <a:r>
              <a:rPr lang="en-GB" sz="3500" dirty="0">
                <a:solidFill>
                  <a:prstClr val="black"/>
                </a:solidFill>
              </a:rPr>
              <a:t>UCI multiplexed on PUSCH</a:t>
            </a:r>
          </a:p>
          <a:p>
            <a:pPr lvl="1"/>
            <a:r>
              <a:rPr lang="en-GB" sz="3100" dirty="0">
                <a:solidFill>
                  <a:prstClr val="black"/>
                </a:solidFill>
                <a:highlight>
                  <a:srgbClr val="00FF00"/>
                </a:highlight>
              </a:rPr>
              <a:t>All existing requirements for UCI multiplexed on PUSCH should be re-used.</a:t>
            </a:r>
          </a:p>
          <a:p>
            <a:pPr lvl="0"/>
            <a:r>
              <a:rPr lang="en-GB" sz="3500" dirty="0">
                <a:solidFill>
                  <a:prstClr val="black"/>
                </a:solidFill>
              </a:rPr>
              <a:t>Applicability rule on SCS</a:t>
            </a:r>
          </a:p>
          <a:p>
            <a:pPr lvl="1"/>
            <a:r>
              <a:rPr lang="en-GB" sz="3100" dirty="0">
                <a:solidFill>
                  <a:prstClr val="black"/>
                </a:solidFill>
                <a:highlight>
                  <a:srgbClr val="00FF00"/>
                </a:highlight>
              </a:rPr>
              <a:t>Combine existing applicability rule for tested SCS with newly proposed one for MCS.</a:t>
            </a:r>
          </a:p>
          <a:p>
            <a:pPr lvl="0"/>
            <a:r>
              <a:rPr lang="en-GB" sz="3500" dirty="0">
                <a:solidFill>
                  <a:prstClr val="black"/>
                </a:solidFill>
              </a:rPr>
              <a:t>Applicability rule on CBW</a:t>
            </a:r>
          </a:p>
          <a:p>
            <a:pPr lvl="1"/>
            <a:r>
              <a:rPr lang="en-GB" sz="3100" dirty="0">
                <a:solidFill>
                  <a:prstClr val="black"/>
                </a:solidFill>
                <a:highlight>
                  <a:srgbClr val="00FF00"/>
                </a:highlight>
              </a:rPr>
              <a:t>Use existing applicability rule for CBW.</a:t>
            </a:r>
          </a:p>
          <a:p>
            <a:pPr lvl="0"/>
            <a:r>
              <a:rPr lang="en-GB" sz="3500" dirty="0">
                <a:solidFill>
                  <a:prstClr val="black"/>
                </a:solidFill>
              </a:rPr>
              <a:t>Applicability rule on mapping type</a:t>
            </a:r>
          </a:p>
          <a:p>
            <a:pPr lvl="1"/>
            <a:r>
              <a:rPr lang="en-GB" sz="3100" dirty="0">
                <a:solidFill>
                  <a:prstClr val="black"/>
                </a:solidFill>
                <a:highlight>
                  <a:srgbClr val="00FF00"/>
                </a:highlight>
              </a:rPr>
              <a:t>Use existing applicability rule for mapping type</a:t>
            </a:r>
          </a:p>
        </p:txBody>
      </p:sp>
      <p:sp>
        <p:nvSpPr>
          <p:cNvPr id="4" name="Slide Number Placeholder 3">
            <a:extLst>
              <a:ext uri="{FF2B5EF4-FFF2-40B4-BE49-F238E27FC236}">
                <a16:creationId xmlns:a16="http://schemas.microsoft.com/office/drawing/2014/main" id="{EEB2D936-580E-4FC8-929C-FBEA68BE38C0}"/>
              </a:ext>
            </a:extLst>
          </p:cNvPr>
          <p:cNvSpPr>
            <a:spLocks noGrp="1"/>
          </p:cNvSpPr>
          <p:nvPr>
            <p:ph type="sldNum" sz="quarter" idx="12"/>
          </p:nvPr>
        </p:nvSpPr>
        <p:spPr/>
        <p:txBody>
          <a:bodyPr/>
          <a:lstStyle/>
          <a:p>
            <a:fld id="{0C913308-F349-4B6D-A68A-DD1791B4A57B}" type="slidenum">
              <a:rPr lang="zh-CN" altLang="en-US" smtClean="0"/>
              <a:t>7</a:t>
            </a:fld>
            <a:endParaRPr lang="zh-CN" altLang="en-US"/>
          </a:p>
        </p:txBody>
      </p:sp>
    </p:spTree>
    <p:extLst>
      <p:ext uri="{BB962C8B-B14F-4D97-AF65-F5344CB8AC3E}">
        <p14:creationId xmlns:p14="http://schemas.microsoft.com/office/powerpoint/2010/main" val="964205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CE974-177B-4F46-8699-F941DD6F0DB0}"/>
              </a:ext>
            </a:extLst>
          </p:cNvPr>
          <p:cNvSpPr>
            <a:spLocks noGrp="1"/>
          </p:cNvSpPr>
          <p:nvPr>
            <p:ph type="title"/>
          </p:nvPr>
        </p:nvSpPr>
        <p:spPr/>
        <p:txBody>
          <a:bodyPr/>
          <a:lstStyle/>
          <a:p>
            <a:r>
              <a:rPr lang="en-GB" dirty="0"/>
              <a:t>IAB-DU - PUSCH</a:t>
            </a:r>
          </a:p>
        </p:txBody>
      </p:sp>
      <p:sp>
        <p:nvSpPr>
          <p:cNvPr id="3" name="Content Placeholder 2">
            <a:extLst>
              <a:ext uri="{FF2B5EF4-FFF2-40B4-BE49-F238E27FC236}">
                <a16:creationId xmlns:a16="http://schemas.microsoft.com/office/drawing/2014/main" id="{C4AD3FFA-6B44-44AB-810B-CF9BCDF82365}"/>
              </a:ext>
            </a:extLst>
          </p:cNvPr>
          <p:cNvSpPr>
            <a:spLocks noGrp="1"/>
          </p:cNvSpPr>
          <p:nvPr>
            <p:ph idx="1"/>
          </p:nvPr>
        </p:nvSpPr>
        <p:spPr/>
        <p:txBody>
          <a:bodyPr>
            <a:normAutofit fontScale="85000" lnSpcReduction="20000"/>
          </a:bodyPr>
          <a:lstStyle/>
          <a:p>
            <a:r>
              <a:rPr lang="en-GB" dirty="0"/>
              <a:t>Requirements with 30% max TPUT</a:t>
            </a:r>
          </a:p>
          <a:p>
            <a:pPr lvl="1"/>
            <a:r>
              <a:rPr lang="en-GB" dirty="0"/>
              <a:t>Option 1: All existing requirements for PUSCH with 30% of maximum throughput should be re-used for IAB-DU.</a:t>
            </a:r>
          </a:p>
          <a:p>
            <a:pPr lvl="1"/>
            <a:r>
              <a:rPr lang="en-GB" dirty="0"/>
              <a:t>Option 2: Keep prior agreement. Do not include 30% TPUT requirements for IAB-DU.</a:t>
            </a:r>
          </a:p>
          <a:p>
            <a:pPr lvl="1"/>
            <a:r>
              <a:rPr lang="en-GB" dirty="0"/>
              <a:t>Tentative agreement:</a:t>
            </a:r>
          </a:p>
          <a:p>
            <a:pPr lvl="2"/>
            <a:r>
              <a:rPr lang="en-GB" dirty="0">
                <a:highlight>
                  <a:srgbClr val="FFFF00"/>
                </a:highlight>
              </a:rPr>
              <a:t>Agree on option 2. (Consensus in 2</a:t>
            </a:r>
            <a:r>
              <a:rPr lang="en-GB" baseline="30000" dirty="0">
                <a:highlight>
                  <a:srgbClr val="FFFF00"/>
                </a:highlight>
              </a:rPr>
              <a:t>nd</a:t>
            </a:r>
            <a:r>
              <a:rPr lang="en-GB" dirty="0">
                <a:highlight>
                  <a:srgbClr val="FFFF00"/>
                </a:highlight>
              </a:rPr>
              <a:t> round.)</a:t>
            </a:r>
          </a:p>
          <a:p>
            <a:r>
              <a:rPr lang="en-GB" dirty="0"/>
              <a:t>Transform precoding</a:t>
            </a:r>
          </a:p>
          <a:p>
            <a:pPr lvl="1"/>
            <a:r>
              <a:rPr lang="en-GB" dirty="0"/>
              <a:t>Option 2: Re-use only requirements for PUSCH with transform precoding disabled.</a:t>
            </a:r>
          </a:p>
          <a:p>
            <a:pPr lvl="1"/>
            <a:r>
              <a:rPr lang="en-GB" dirty="0"/>
              <a:t>Option 3: Include requirements, create a manufacture declaration to allow </a:t>
            </a:r>
            <a:r>
              <a:rPr lang="en-GB" dirty="0" err="1"/>
              <a:t>dft</a:t>
            </a:r>
            <a:r>
              <a:rPr lang="en-GB" dirty="0"/>
              <a:t>-s-OFDM support, and add applicability rule to only test, if </a:t>
            </a:r>
            <a:r>
              <a:rPr lang="en-GB" dirty="0" err="1"/>
              <a:t>dft</a:t>
            </a:r>
            <a:r>
              <a:rPr lang="en-GB" dirty="0"/>
              <a:t>-s-OFDM is supported.</a:t>
            </a:r>
          </a:p>
          <a:p>
            <a:pPr lvl="1"/>
            <a:endParaRPr lang="en-GB" dirty="0">
              <a:highlight>
                <a:srgbClr val="00FF00"/>
              </a:highlight>
            </a:endParaRPr>
          </a:p>
        </p:txBody>
      </p:sp>
      <p:sp>
        <p:nvSpPr>
          <p:cNvPr id="4" name="Slide Number Placeholder 3">
            <a:extLst>
              <a:ext uri="{FF2B5EF4-FFF2-40B4-BE49-F238E27FC236}">
                <a16:creationId xmlns:a16="http://schemas.microsoft.com/office/drawing/2014/main" id="{EEB2D936-580E-4FC8-929C-FBEA68BE38C0}"/>
              </a:ext>
            </a:extLst>
          </p:cNvPr>
          <p:cNvSpPr>
            <a:spLocks noGrp="1"/>
          </p:cNvSpPr>
          <p:nvPr>
            <p:ph type="sldNum" sz="quarter" idx="12"/>
          </p:nvPr>
        </p:nvSpPr>
        <p:spPr/>
        <p:txBody>
          <a:bodyPr/>
          <a:lstStyle/>
          <a:p>
            <a:fld id="{0C913308-F349-4B6D-A68A-DD1791B4A57B}" type="slidenum">
              <a:rPr lang="zh-CN" altLang="en-US" smtClean="0"/>
              <a:t>8</a:t>
            </a:fld>
            <a:endParaRPr lang="zh-CN" altLang="en-US"/>
          </a:p>
        </p:txBody>
      </p:sp>
    </p:spTree>
    <p:extLst>
      <p:ext uri="{BB962C8B-B14F-4D97-AF65-F5344CB8AC3E}">
        <p14:creationId xmlns:p14="http://schemas.microsoft.com/office/powerpoint/2010/main" val="2610374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80163-EC97-43FD-BF10-049B4F484905}"/>
              </a:ext>
            </a:extLst>
          </p:cNvPr>
          <p:cNvSpPr>
            <a:spLocks noGrp="1"/>
          </p:cNvSpPr>
          <p:nvPr>
            <p:ph type="title"/>
          </p:nvPr>
        </p:nvSpPr>
        <p:spPr/>
        <p:txBody>
          <a:bodyPr/>
          <a:lstStyle/>
          <a:p>
            <a:r>
              <a:rPr lang="en-GB" dirty="0"/>
              <a:t>IAB-DU - PUCCH</a:t>
            </a:r>
          </a:p>
        </p:txBody>
      </p:sp>
      <p:sp>
        <p:nvSpPr>
          <p:cNvPr id="3" name="Content Placeholder 2">
            <a:extLst>
              <a:ext uri="{FF2B5EF4-FFF2-40B4-BE49-F238E27FC236}">
                <a16:creationId xmlns:a16="http://schemas.microsoft.com/office/drawing/2014/main" id="{2CA5F918-379E-4F7C-89B9-8832745D8E2F}"/>
              </a:ext>
            </a:extLst>
          </p:cNvPr>
          <p:cNvSpPr>
            <a:spLocks noGrp="1"/>
          </p:cNvSpPr>
          <p:nvPr>
            <p:ph idx="1"/>
          </p:nvPr>
        </p:nvSpPr>
        <p:spPr/>
        <p:txBody>
          <a:bodyPr>
            <a:normAutofit/>
          </a:bodyPr>
          <a:lstStyle/>
          <a:p>
            <a:r>
              <a:rPr lang="en-GB" dirty="0"/>
              <a:t>Channel model</a:t>
            </a:r>
          </a:p>
          <a:p>
            <a:pPr lvl="1"/>
            <a:r>
              <a:rPr lang="en-GB" dirty="0">
                <a:highlight>
                  <a:srgbClr val="00FF00"/>
                </a:highlight>
              </a:rPr>
              <a:t>All existing channel models used in Rel-15 BS testing should be re-used.</a:t>
            </a:r>
          </a:p>
          <a:p>
            <a:r>
              <a:rPr lang="en-GB" dirty="0"/>
              <a:t>Multi-slot</a:t>
            </a:r>
          </a:p>
          <a:p>
            <a:pPr lvl="1"/>
            <a:r>
              <a:rPr lang="en-GB" dirty="0"/>
              <a:t>Option 1: Include multi-slot PUCCH cases and keep existing BS demodulation-based test applicability rule (“multi-slot PUCCH requirement tests shall apply only if the BS supports it”).</a:t>
            </a:r>
          </a:p>
          <a:p>
            <a:pPr lvl="1"/>
            <a:r>
              <a:rPr lang="en-GB" dirty="0"/>
              <a:t>Option 2: Skip cases for multi-slot PUCCH.</a:t>
            </a:r>
          </a:p>
          <a:p>
            <a:endParaRPr lang="en-GB" dirty="0"/>
          </a:p>
          <a:p>
            <a:pPr lvl="1"/>
            <a:endParaRPr lang="en-GB" dirty="0"/>
          </a:p>
        </p:txBody>
      </p:sp>
      <p:sp>
        <p:nvSpPr>
          <p:cNvPr id="4" name="Slide Number Placeholder 3">
            <a:extLst>
              <a:ext uri="{FF2B5EF4-FFF2-40B4-BE49-F238E27FC236}">
                <a16:creationId xmlns:a16="http://schemas.microsoft.com/office/drawing/2014/main" id="{2B49F2FC-C175-49F5-80A6-2D17E31BF24E}"/>
              </a:ext>
            </a:extLst>
          </p:cNvPr>
          <p:cNvSpPr>
            <a:spLocks noGrp="1"/>
          </p:cNvSpPr>
          <p:nvPr>
            <p:ph type="sldNum" sz="quarter" idx="12"/>
          </p:nvPr>
        </p:nvSpPr>
        <p:spPr/>
        <p:txBody>
          <a:bodyPr/>
          <a:lstStyle/>
          <a:p>
            <a:fld id="{0C913308-F349-4B6D-A68A-DD1791B4A57B}" type="slidenum">
              <a:rPr lang="zh-CN" altLang="en-US" smtClean="0"/>
              <a:t>9</a:t>
            </a:fld>
            <a:endParaRPr lang="zh-CN" altLang="en-US"/>
          </a:p>
        </p:txBody>
      </p:sp>
    </p:spTree>
    <p:extLst>
      <p:ext uri="{BB962C8B-B14F-4D97-AF65-F5344CB8AC3E}">
        <p14:creationId xmlns:p14="http://schemas.microsoft.com/office/powerpoint/2010/main" val="359293993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file>

<file path=customXml/item3.xml><?xml version="1.0" encoding="utf-8"?>
<?mso-contentType ?>
<SharedContentType xmlns="Microsoft.SharePoint.Taxonomy.ContentTypeSync" SourceId="34c87397-5fc1-491e-85e7-d6110dbe9cbd" ContentTypeId="0x0101" PreviousValue="false"/>
</file>

<file path=customXml/item4.xml><?xml version="1.0" encoding="utf-8"?>
<ct:contentTypeSchema xmlns:ct="http://schemas.microsoft.com/office/2006/metadata/contentType" xmlns:ma="http://schemas.microsoft.com/office/2006/metadata/properties/metaAttributes" ct:_="" ma:_="" ma:contentTypeName="Document" ma:contentTypeID="0x010100971879893FE30B4793122FCA8F4D6B50" ma:contentTypeVersion="13" ma:contentTypeDescription="Create a new document." ma:contentTypeScope="" ma:versionID="7885393964e1b9b893c9ec92d5e32bb5">
  <xsd:schema xmlns:xsd="http://www.w3.org/2001/XMLSchema" xmlns:xs="http://www.w3.org/2001/XMLSchema" xmlns:p="http://schemas.microsoft.com/office/2006/metadata/properties" xmlns:ns3="71c5aaf6-e6ce-465b-b873-5148d2a4c105" xmlns:ns4="000459d3-9bdf-4161-9c93-492473c3995e" xmlns:ns5="5d90a6a8-9e9e-4ef5-9829-7373fb615be0" targetNamespace="http://schemas.microsoft.com/office/2006/metadata/properties" ma:root="true" ma:fieldsID="36de3d1e9c0c1f02a1322ba69b75a93f" ns3:_="" ns4:_="" ns5:_="">
    <xsd:import namespace="71c5aaf6-e6ce-465b-b873-5148d2a4c105"/>
    <xsd:import namespace="000459d3-9bdf-4161-9c93-492473c3995e"/>
    <xsd:import namespace="5d90a6a8-9e9e-4ef5-9829-7373fb615be0"/>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5:SharedWithUsers" minOccurs="0"/>
                <xsd:element ref="ns5:SharedWithDetails" minOccurs="0"/>
                <xsd:element ref="ns5:SharingHintHash"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000459d3-9bdf-4161-9c93-492473c3995e"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90a6a8-9e9e-4ef5-9829-7373fb615be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Props1.xml><?xml version="1.0" encoding="utf-8"?>
<ds:datastoreItem xmlns:ds="http://schemas.openxmlformats.org/officeDocument/2006/customXml" ds:itemID="{FA5E6F13-496E-4284-8C07-0286487C8F08}">
  <ds:schemaRefs>
    <ds:schemaRef ds:uri="http://schemas.microsoft.com/sharepoint/v3/contenttype/forms"/>
  </ds:schemaRefs>
</ds:datastoreItem>
</file>

<file path=customXml/itemProps2.xml><?xml version="1.0" encoding="utf-8"?>
<ds:datastoreItem xmlns:ds="http://schemas.openxmlformats.org/officeDocument/2006/customXml" ds:itemID="{0DA5F6A8-6904-4B7F-A421-2E18D0E85949}">
  <ds:schemaRefs>
    <ds:schemaRef ds:uri="http://schemas.microsoft.com/sharepoint/events"/>
  </ds:schemaRefs>
</ds:datastoreItem>
</file>

<file path=customXml/itemProps3.xml><?xml version="1.0" encoding="utf-8"?>
<ds:datastoreItem xmlns:ds="http://schemas.openxmlformats.org/officeDocument/2006/customXml" ds:itemID="{A34F718B-26AC-42F8-BDE7-2C733DA6858A}">
  <ds:schemaRefs>
    <ds:schemaRef ds:uri="Microsoft.SharePoint.Taxonomy.ContentTypeSync"/>
  </ds:schemaRefs>
</ds:datastoreItem>
</file>

<file path=customXml/itemProps4.xml><?xml version="1.0" encoding="utf-8"?>
<ds:datastoreItem xmlns:ds="http://schemas.openxmlformats.org/officeDocument/2006/customXml" ds:itemID="{FDD512FE-C155-4E0D-AE02-E978DB4902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000459d3-9bdf-4161-9c93-492473c3995e"/>
    <ds:schemaRef ds:uri="5d90a6a8-9e9e-4ef5-9829-7373fb615b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B09FE0A6-A20A-477E-92FA-14D143281CE5}">
  <ds:schemaRefs>
    <ds:schemaRef ds:uri="http://schemas.microsoft.com/office/2006/metadata/properties"/>
    <ds:schemaRef ds:uri="http://schemas.microsoft.com/office/infopath/2007/PartnerControls"/>
    <ds:schemaRef ds:uri="71c5aaf6-e6ce-465b-b873-5148d2a4c105"/>
  </ds:schemaRefs>
</ds:datastoreItem>
</file>

<file path=docProps/app.xml><?xml version="1.0" encoding="utf-8"?>
<Properties xmlns="http://schemas.openxmlformats.org/officeDocument/2006/extended-properties" xmlns:vt="http://schemas.openxmlformats.org/officeDocument/2006/docPropsVTypes">
  <TotalTime>7173</TotalTime>
  <Words>3502</Words>
  <Application>Microsoft Office PowerPoint</Application>
  <PresentationFormat>On-screen Show (4:3)</PresentationFormat>
  <Paragraphs>379</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Times New Roman</vt:lpstr>
      <vt:lpstr>Office 主题</vt:lpstr>
      <vt:lpstr>WF on Rel-16 NR IAB demodulation requirements</vt:lpstr>
      <vt:lpstr>Background</vt:lpstr>
      <vt:lpstr>General - DraftCR, bigCR, and bigTP work split (I)</vt:lpstr>
      <vt:lpstr>General - DraftCR, bigCR, and bigTP work split (II)</vt:lpstr>
      <vt:lpstr>General - DraftCR, bigCR, and bigTP work split (III)</vt:lpstr>
      <vt:lpstr>IAB-DU - General</vt:lpstr>
      <vt:lpstr>IAB-DU - PUSCH</vt:lpstr>
      <vt:lpstr>IAB-DU - PUSCH</vt:lpstr>
      <vt:lpstr>IAB-DU - PUCCH</vt:lpstr>
      <vt:lpstr>IAB-DU - PUCCH</vt:lpstr>
      <vt:lpstr>IAB-DU - PRACH</vt:lpstr>
      <vt:lpstr>IAB-MT - Conformance testing setup </vt:lpstr>
      <vt:lpstr>IAB-MT - Conformance testing setup </vt:lpstr>
      <vt:lpstr>IAB-MT - General</vt:lpstr>
      <vt:lpstr>IAB-MT - General</vt:lpstr>
      <vt:lpstr>IAB-MT - General</vt:lpstr>
      <vt:lpstr>IAB-MT - General</vt:lpstr>
      <vt:lpstr>IAB-MT - PDSCH</vt:lpstr>
      <vt:lpstr>IAB-MT - PDSCH</vt:lpstr>
      <vt:lpstr>IAB-MT - PDCCH</vt:lpstr>
      <vt:lpstr>IAB-MT - PBCH</vt:lpstr>
      <vt:lpstr>IAB-MT - SDR</vt:lpstr>
      <vt:lpstr>IAB-MT - CSI Reporting </vt:lpstr>
      <vt:lpstr>IAB-MT - CSI Reporting </vt:lpstr>
      <vt:lpstr>IAB-MT - CSI Reporting </vt:lpstr>
      <vt:lpstr>IAB-MT - Interworking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switching period between two FR1 uplink carriers</dc:title>
  <dc:creator>Yang Shan</dc:creator>
  <cp:lastModifiedBy>Mueller, Axel (Nokia - FR/Paris-Saclay)</cp:lastModifiedBy>
  <cp:revision>444</cp:revision>
  <dcterms:created xsi:type="dcterms:W3CDTF">2019-09-05T02:26:38Z</dcterms:created>
  <dcterms:modified xsi:type="dcterms:W3CDTF">2021-02-02T19:54:20Z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(2)9nmzNnROtrku6He4mdY/julwhlxNynOxXmbnjEw11A3V08GeRbsrKdJfHt8aYO2Oj2o3vzqs
Z5DTKFwKTqJHVYIlONoykCVAYmJn0CJCXqon+7XBdGYTOTaMnjglyceGGk05kFoUWYvtKHHp
1ZBvRjsZuovfmcBq+2z1cFO9AxxnYU1QDvEUrHKcEEnicISrZ9GjrM2RSGAe6lOMlGKHbrdU
xCZqLN4L2MEuF4Qalr</vt:lpwstr>
  </property>
  <property fmtid="{D5CDD505-2E9C-101B-9397-08002B2CF9AE}" pid="3" name="_2015_ms_pID_7253431">
    <vt:lpwstr>UQzA3bcRhbAiK7biMtIKEXT8tWwLIqAsgeldD+EkkGiWlOexQ1SbUk
TCqfqQqpTtJHFLvBJ7Y8w4MorGSKdeZbMq46FFbQG5eLwjCk21qRmI23JiFWHueRmeW7L7Mr
/J/n4qJEjJ11YZ4M6m8xs+buQjNryPlFzNFoJ7lwcgz6+31NjKKTkROVy9276a7wQDI=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1582507889</vt:lpwstr>
  </property>
  <property fmtid="{D5CDD505-2E9C-101B-9397-08002B2CF9AE}" pid="8" name="ContentTypeId">
    <vt:lpwstr>0x010100971879893FE30B4793122FCA8F4D6B50</vt:lpwstr>
  </property>
  <property fmtid="{D5CDD505-2E9C-101B-9397-08002B2CF9AE}" pid="9" name="NSCPROP_SA">
    <vt:lpwstr>C:\Users\ADMINI~1\AppData\Local\Temp\BNZ.5fad3b3e3056b3d\R4-2017492 WF on Rel-16 NR IAB demodulation requirements V3.pptx</vt:lpwstr>
  </property>
</Properties>
</file>