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notesMasterIdLst>
    <p:notesMasterId r:id="rId14"/>
  </p:notesMasterIdLst>
  <p:sldIdLst>
    <p:sldId id="256" r:id="rId7"/>
    <p:sldId id="332" r:id="rId8"/>
    <p:sldId id="371" r:id="rId9"/>
    <p:sldId id="374" r:id="rId10"/>
    <p:sldId id="380" r:id="rId11"/>
    <p:sldId id="381" r:id="rId12"/>
    <p:sldId id="375" r:id="rId1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 id="2" name="Moderator" initials="AM" lastIdx="1" clrIdx="1">
    <p:extLst>
      <p:ext uri="{19B8F6BF-5375-455C-9EA6-DF929625EA0E}">
        <p15:presenceInfo xmlns:p15="http://schemas.microsoft.com/office/powerpoint/2012/main" userId="Moderator" providerId="None"/>
      </p:ext>
    </p:extLst>
  </p:cmAuthor>
  <p:cmAuthor id="3" name="Mueller, Axel (Nokia - FR/Paris-Saclay)" initials="MA(-F" lastIdx="1" clrIdx="2">
    <p:extLst>
      <p:ext uri="{19B8F6BF-5375-455C-9EA6-DF929625EA0E}">
        <p15:presenceInfo xmlns:p15="http://schemas.microsoft.com/office/powerpoint/2012/main" userId="S::axel.mueller@nokia-bell-labs.com::6b065ed8-40bf-4bd7-b1e4-242bb2fb76f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1331E7-2502-4D48-BF67-C58DBFBFE0D7}" v="1" dt="2021-02-03T19:30:20.167"/>
    <p1510:client id="{C531B9CD-C4DE-404D-9200-06B58C5D7B47}" v="8" dt="2021-02-03T15:57:59.260"/>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248" autoAdjust="0"/>
    <p:restoredTop sz="91728" autoAdjust="0"/>
  </p:normalViewPr>
  <p:slideViewPr>
    <p:cSldViewPr>
      <p:cViewPr varScale="1">
        <p:scale>
          <a:sx n="145" d="100"/>
          <a:sy n="145" d="100"/>
        </p:scale>
        <p:origin x="2886" y="12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iva, Rafael (Nokia - DK/Aalborg)" userId="f2244b69-757d-4dea-abbd-cd8eb512804e" providerId="ADAL" clId="{A943BBBA-EB74-49DE-A2FB-F62A5836EFE0}"/>
    <pc:docChg chg="custSel modSld">
      <pc:chgData name="Paiva, Rafael (Nokia - DK/Aalborg)" userId="f2244b69-757d-4dea-abbd-cd8eb512804e" providerId="ADAL" clId="{A943BBBA-EB74-49DE-A2FB-F62A5836EFE0}" dt="2020-11-11T22:04:15.563" v="14" actId="1076"/>
      <pc:docMkLst>
        <pc:docMk/>
      </pc:docMkLst>
      <pc:sldChg chg="modSp">
        <pc:chgData name="Paiva, Rafael (Nokia - DK/Aalborg)" userId="f2244b69-757d-4dea-abbd-cd8eb512804e" providerId="ADAL" clId="{A943BBBA-EB74-49DE-A2FB-F62A5836EFE0}" dt="2020-11-11T22:03:05.395" v="2" actId="13926"/>
        <pc:sldMkLst>
          <pc:docMk/>
          <pc:sldMk cId="2618344359" sldId="371"/>
        </pc:sldMkLst>
        <pc:spChg chg="mod">
          <ac:chgData name="Paiva, Rafael (Nokia - DK/Aalborg)" userId="f2244b69-757d-4dea-abbd-cd8eb512804e" providerId="ADAL" clId="{A943BBBA-EB74-49DE-A2FB-F62A5836EFE0}" dt="2020-11-11T22:03:05.395" v="2" actId="13926"/>
          <ac:spMkLst>
            <pc:docMk/>
            <pc:sldMk cId="2618344359" sldId="371"/>
            <ac:spMk id="3" creationId="{CEEE3967-5931-4678-811B-C8B43E27CAD1}"/>
          </ac:spMkLst>
        </pc:spChg>
      </pc:sldChg>
      <pc:sldChg chg="modSp">
        <pc:chgData name="Paiva, Rafael (Nokia - DK/Aalborg)" userId="f2244b69-757d-4dea-abbd-cd8eb512804e" providerId="ADAL" clId="{A943BBBA-EB74-49DE-A2FB-F62A5836EFE0}" dt="2020-11-11T22:03:37.055" v="7" actId="13926"/>
        <pc:sldMkLst>
          <pc:docMk/>
          <pc:sldMk cId="2381270826" sldId="372"/>
        </pc:sldMkLst>
        <pc:spChg chg="mod">
          <ac:chgData name="Paiva, Rafael (Nokia - DK/Aalborg)" userId="f2244b69-757d-4dea-abbd-cd8eb512804e" providerId="ADAL" clId="{A943BBBA-EB74-49DE-A2FB-F62A5836EFE0}" dt="2020-11-11T22:03:37.055" v="7" actId="13926"/>
          <ac:spMkLst>
            <pc:docMk/>
            <pc:sldMk cId="2381270826" sldId="372"/>
            <ac:spMk id="3" creationId="{CEEE3967-5931-4678-811B-C8B43E27CAD1}"/>
          </ac:spMkLst>
        </pc:spChg>
      </pc:sldChg>
      <pc:sldChg chg="modSp">
        <pc:chgData name="Paiva, Rafael (Nokia - DK/Aalborg)" userId="f2244b69-757d-4dea-abbd-cd8eb512804e" providerId="ADAL" clId="{A943BBBA-EB74-49DE-A2FB-F62A5836EFE0}" dt="2020-11-11T22:03:50.789" v="8" actId="13926"/>
        <pc:sldMkLst>
          <pc:docMk/>
          <pc:sldMk cId="714544099" sldId="373"/>
        </pc:sldMkLst>
        <pc:spChg chg="mod">
          <ac:chgData name="Paiva, Rafael (Nokia - DK/Aalborg)" userId="f2244b69-757d-4dea-abbd-cd8eb512804e" providerId="ADAL" clId="{A943BBBA-EB74-49DE-A2FB-F62A5836EFE0}" dt="2020-11-11T22:03:50.789" v="8" actId="13926"/>
          <ac:spMkLst>
            <pc:docMk/>
            <pc:sldMk cId="714544099" sldId="373"/>
            <ac:spMk id="3" creationId="{CEEE3967-5931-4678-811B-C8B43E27CAD1}"/>
          </ac:spMkLst>
        </pc:spChg>
      </pc:sldChg>
      <pc:sldChg chg="modSp">
        <pc:chgData name="Paiva, Rafael (Nokia - DK/Aalborg)" userId="f2244b69-757d-4dea-abbd-cd8eb512804e" providerId="ADAL" clId="{A943BBBA-EB74-49DE-A2FB-F62A5836EFE0}" dt="2020-11-11T22:04:15.563" v="14" actId="1076"/>
        <pc:sldMkLst>
          <pc:docMk/>
          <pc:sldMk cId="2582775501" sldId="374"/>
        </pc:sldMkLst>
        <pc:spChg chg="mod">
          <ac:chgData name="Paiva, Rafael (Nokia - DK/Aalborg)" userId="f2244b69-757d-4dea-abbd-cd8eb512804e" providerId="ADAL" clId="{A943BBBA-EB74-49DE-A2FB-F62A5836EFE0}" dt="2020-11-11T22:04:04.396" v="12" actId="13926"/>
          <ac:spMkLst>
            <pc:docMk/>
            <pc:sldMk cId="2582775501" sldId="374"/>
            <ac:spMk id="3" creationId="{CEEE3967-5931-4678-811B-C8B43E27CAD1}"/>
          </ac:spMkLst>
        </pc:spChg>
        <pc:graphicFrameChg chg="mod modGraphic">
          <ac:chgData name="Paiva, Rafael (Nokia - DK/Aalborg)" userId="f2244b69-757d-4dea-abbd-cd8eb512804e" providerId="ADAL" clId="{A943BBBA-EB74-49DE-A2FB-F62A5836EFE0}" dt="2020-11-11T22:04:15.563" v="14" actId="1076"/>
          <ac:graphicFrameMkLst>
            <pc:docMk/>
            <pc:sldMk cId="2582775501" sldId="374"/>
            <ac:graphicFrameMk id="9" creationId="{00C54EBF-7593-4AE8-8AAD-95672DC71ED0}"/>
          </ac:graphicFrameMkLst>
        </pc:graphicFrameChg>
      </pc:sldChg>
    </pc:docChg>
  </pc:docChgLst>
  <pc:docChgLst>
    <pc:chgData name="Paiva, Rafael (Nokia - DK/Aalborg)" userId="f2244b69-757d-4dea-abbd-cd8eb512804e" providerId="ADAL" clId="{1AB022F7-F2E1-4A08-8F2E-61C0EEFFEA62}"/>
    <pc:docChg chg="undo custSel modSld">
      <pc:chgData name="Paiva, Rafael (Nokia - DK/Aalborg)" userId="f2244b69-757d-4dea-abbd-cd8eb512804e" providerId="ADAL" clId="{1AB022F7-F2E1-4A08-8F2E-61C0EEFFEA62}" dt="2020-11-11T20:03:06.277" v="190" actId="400"/>
      <pc:docMkLst>
        <pc:docMk/>
      </pc:docMkLst>
      <pc:sldChg chg="modSp">
        <pc:chgData name="Paiva, Rafael (Nokia - DK/Aalborg)" userId="f2244b69-757d-4dea-abbd-cd8eb512804e" providerId="ADAL" clId="{1AB022F7-F2E1-4A08-8F2E-61C0EEFFEA62}" dt="2020-11-11T20:03:06.277" v="190" actId="400"/>
        <pc:sldMkLst>
          <pc:docMk/>
          <pc:sldMk cId="2618344359" sldId="371"/>
        </pc:sldMkLst>
        <pc:spChg chg="mod">
          <ac:chgData name="Paiva, Rafael (Nokia - DK/Aalborg)" userId="f2244b69-757d-4dea-abbd-cd8eb512804e" providerId="ADAL" clId="{1AB022F7-F2E1-4A08-8F2E-61C0EEFFEA62}" dt="2020-11-11T20:03:06.277" v="190" actId="400"/>
          <ac:spMkLst>
            <pc:docMk/>
            <pc:sldMk cId="2618344359" sldId="371"/>
            <ac:spMk id="3" creationId="{CEEE3967-5931-4678-811B-C8B43E27CAD1}"/>
          </ac:spMkLst>
        </pc:spChg>
      </pc:sldChg>
      <pc:sldChg chg="modSp">
        <pc:chgData name="Paiva, Rafael (Nokia - DK/Aalborg)" userId="f2244b69-757d-4dea-abbd-cd8eb512804e" providerId="ADAL" clId="{1AB022F7-F2E1-4A08-8F2E-61C0EEFFEA62}" dt="2020-11-11T20:02:54.185" v="189" actId="400"/>
        <pc:sldMkLst>
          <pc:docMk/>
          <pc:sldMk cId="2381270826" sldId="372"/>
        </pc:sldMkLst>
        <pc:spChg chg="mod">
          <ac:chgData name="Paiva, Rafael (Nokia - DK/Aalborg)" userId="f2244b69-757d-4dea-abbd-cd8eb512804e" providerId="ADAL" clId="{1AB022F7-F2E1-4A08-8F2E-61C0EEFFEA62}" dt="2020-11-11T20:02:54.185" v="189" actId="400"/>
          <ac:spMkLst>
            <pc:docMk/>
            <pc:sldMk cId="2381270826" sldId="372"/>
            <ac:spMk id="3" creationId="{CEEE3967-5931-4678-811B-C8B43E27CAD1}"/>
          </ac:spMkLst>
        </pc:spChg>
      </pc:sldChg>
      <pc:sldChg chg="modSp">
        <pc:chgData name="Paiva, Rafael (Nokia - DK/Aalborg)" userId="f2244b69-757d-4dea-abbd-cd8eb512804e" providerId="ADAL" clId="{1AB022F7-F2E1-4A08-8F2E-61C0EEFFEA62}" dt="2020-11-11T19:55:46.928" v="175" actId="20577"/>
        <pc:sldMkLst>
          <pc:docMk/>
          <pc:sldMk cId="714544099" sldId="373"/>
        </pc:sldMkLst>
        <pc:spChg chg="mod">
          <ac:chgData name="Paiva, Rafael (Nokia - DK/Aalborg)" userId="f2244b69-757d-4dea-abbd-cd8eb512804e" providerId="ADAL" clId="{1AB022F7-F2E1-4A08-8F2E-61C0EEFFEA62}" dt="2020-11-11T19:55:46.928" v="175" actId="20577"/>
          <ac:spMkLst>
            <pc:docMk/>
            <pc:sldMk cId="714544099" sldId="373"/>
            <ac:spMk id="3" creationId="{CEEE3967-5931-4678-811B-C8B43E27CAD1}"/>
          </ac:spMkLst>
        </pc:spChg>
      </pc:sldChg>
      <pc:sldChg chg="modSp">
        <pc:chgData name="Paiva, Rafael (Nokia - DK/Aalborg)" userId="f2244b69-757d-4dea-abbd-cd8eb512804e" providerId="ADAL" clId="{1AB022F7-F2E1-4A08-8F2E-61C0EEFFEA62}" dt="2020-11-11T19:05:16.839" v="60" actId="13926"/>
        <pc:sldMkLst>
          <pc:docMk/>
          <pc:sldMk cId="2582775501" sldId="374"/>
        </pc:sldMkLst>
        <pc:spChg chg="mod">
          <ac:chgData name="Paiva, Rafael (Nokia - DK/Aalborg)" userId="f2244b69-757d-4dea-abbd-cd8eb512804e" providerId="ADAL" clId="{1AB022F7-F2E1-4A08-8F2E-61C0EEFFEA62}" dt="2020-11-11T19:05:16.839" v="60" actId="13926"/>
          <ac:spMkLst>
            <pc:docMk/>
            <pc:sldMk cId="2582775501" sldId="374"/>
            <ac:spMk id="3" creationId="{CEEE3967-5931-4678-811B-C8B43E27CAD1}"/>
          </ac:spMkLst>
        </pc:spChg>
        <pc:graphicFrameChg chg="mod modGraphic">
          <ac:chgData name="Paiva, Rafael (Nokia - DK/Aalborg)" userId="f2244b69-757d-4dea-abbd-cd8eb512804e" providerId="ADAL" clId="{1AB022F7-F2E1-4A08-8F2E-61C0EEFFEA62}" dt="2020-11-11T19:05:08.997" v="58" actId="13926"/>
          <ac:graphicFrameMkLst>
            <pc:docMk/>
            <pc:sldMk cId="2582775501" sldId="374"/>
            <ac:graphicFrameMk id="9" creationId="{00C54EBF-7593-4AE8-8AAD-95672DC71ED0}"/>
          </ac:graphicFrameMkLst>
        </pc:graphicFrameChg>
      </pc:sldChg>
    </pc:docChg>
  </pc:docChgLst>
  <pc:docChgLst>
    <pc:chgData name="Paiva, Rafael (Nokia - DK/Aalborg)" userId="f2244b69-757d-4dea-abbd-cd8eb512804e" providerId="ADAL" clId="{5F1331E7-2502-4D48-BF67-C58DBFBFE0D7}"/>
    <pc:docChg chg="custSel addSld delSld modSld">
      <pc:chgData name="Paiva, Rafael (Nokia - DK/Aalborg)" userId="f2244b69-757d-4dea-abbd-cd8eb512804e" providerId="ADAL" clId="{5F1331E7-2502-4D48-BF67-C58DBFBFE0D7}" dt="2021-02-03T19:30:35.124" v="45" actId="2696"/>
      <pc:docMkLst>
        <pc:docMk/>
      </pc:docMkLst>
      <pc:sldChg chg="modSp">
        <pc:chgData name="Paiva, Rafael (Nokia - DK/Aalborg)" userId="f2244b69-757d-4dea-abbd-cd8eb512804e" providerId="ADAL" clId="{5F1331E7-2502-4D48-BF67-C58DBFBFE0D7}" dt="2021-02-03T19:25:39.732" v="1" actId="6549"/>
        <pc:sldMkLst>
          <pc:docMk/>
          <pc:sldMk cId="179171565" sldId="332"/>
        </pc:sldMkLst>
        <pc:spChg chg="mod">
          <ac:chgData name="Paiva, Rafael (Nokia - DK/Aalborg)" userId="f2244b69-757d-4dea-abbd-cd8eb512804e" providerId="ADAL" clId="{5F1331E7-2502-4D48-BF67-C58DBFBFE0D7}" dt="2021-02-03T19:25:39.732" v="1" actId="6549"/>
          <ac:spMkLst>
            <pc:docMk/>
            <pc:sldMk cId="179171565" sldId="332"/>
            <ac:spMk id="3" creationId="{4CFBAB26-4523-46D1-A6EC-C5F62C285619}"/>
          </ac:spMkLst>
        </pc:spChg>
      </pc:sldChg>
      <pc:sldChg chg="modSp">
        <pc:chgData name="Paiva, Rafael (Nokia - DK/Aalborg)" userId="f2244b69-757d-4dea-abbd-cd8eb512804e" providerId="ADAL" clId="{5F1331E7-2502-4D48-BF67-C58DBFBFE0D7}" dt="2021-02-03T19:30:29.845" v="44" actId="20577"/>
        <pc:sldMkLst>
          <pc:docMk/>
          <pc:sldMk cId="2582775501" sldId="374"/>
        </pc:sldMkLst>
        <pc:spChg chg="mod">
          <ac:chgData name="Paiva, Rafael (Nokia - DK/Aalborg)" userId="f2244b69-757d-4dea-abbd-cd8eb512804e" providerId="ADAL" clId="{5F1331E7-2502-4D48-BF67-C58DBFBFE0D7}" dt="2021-02-03T19:30:29.845" v="44" actId="20577"/>
          <ac:spMkLst>
            <pc:docMk/>
            <pc:sldMk cId="2582775501" sldId="374"/>
            <ac:spMk id="3" creationId="{CEEE3967-5931-4678-811B-C8B43E27CAD1}"/>
          </ac:spMkLst>
        </pc:spChg>
        <pc:graphicFrameChg chg="mod modGraphic">
          <ac:chgData name="Paiva, Rafael (Nokia - DK/Aalborg)" userId="f2244b69-757d-4dea-abbd-cd8eb512804e" providerId="ADAL" clId="{5F1331E7-2502-4D48-BF67-C58DBFBFE0D7}" dt="2021-02-03T19:30:26.985" v="42" actId="1076"/>
          <ac:graphicFrameMkLst>
            <pc:docMk/>
            <pc:sldMk cId="2582775501" sldId="374"/>
            <ac:graphicFrameMk id="7" creationId="{A41BFFE3-D23B-4139-A790-8D7F2D4CABE5}"/>
          </ac:graphicFrameMkLst>
        </pc:graphicFrameChg>
      </pc:sldChg>
      <pc:sldChg chg="modSp">
        <pc:chgData name="Paiva, Rafael (Nokia - DK/Aalborg)" userId="f2244b69-757d-4dea-abbd-cd8eb512804e" providerId="ADAL" clId="{5F1331E7-2502-4D48-BF67-C58DBFBFE0D7}" dt="2021-02-03T19:27:06.946" v="8"/>
        <pc:sldMkLst>
          <pc:docMk/>
          <pc:sldMk cId="1174044168" sldId="375"/>
        </pc:sldMkLst>
        <pc:graphicFrameChg chg="mod modGraphic">
          <ac:chgData name="Paiva, Rafael (Nokia - DK/Aalborg)" userId="f2244b69-757d-4dea-abbd-cd8eb512804e" providerId="ADAL" clId="{5F1331E7-2502-4D48-BF67-C58DBFBFE0D7}" dt="2021-02-03T19:27:06.946" v="8"/>
          <ac:graphicFrameMkLst>
            <pc:docMk/>
            <pc:sldMk cId="1174044168" sldId="375"/>
            <ac:graphicFrameMk id="7" creationId="{85950B2A-C45F-4617-8C52-F7B3B4F65B67}"/>
          </ac:graphicFrameMkLst>
        </pc:graphicFrameChg>
      </pc:sldChg>
      <pc:sldChg chg="del">
        <pc:chgData name="Paiva, Rafael (Nokia - DK/Aalborg)" userId="f2244b69-757d-4dea-abbd-cd8eb512804e" providerId="ADAL" clId="{5F1331E7-2502-4D48-BF67-C58DBFBFE0D7}" dt="2021-02-03T19:30:35.124" v="45" actId="2696"/>
        <pc:sldMkLst>
          <pc:docMk/>
          <pc:sldMk cId="265966987" sldId="376"/>
        </pc:sldMkLst>
      </pc:sldChg>
      <pc:sldChg chg="del">
        <pc:chgData name="Paiva, Rafael (Nokia - DK/Aalborg)" userId="f2244b69-757d-4dea-abbd-cd8eb512804e" providerId="ADAL" clId="{5F1331E7-2502-4D48-BF67-C58DBFBFE0D7}" dt="2021-02-03T19:26:45.434" v="4" actId="2696"/>
        <pc:sldMkLst>
          <pc:docMk/>
          <pc:sldMk cId="2351324047" sldId="377"/>
        </pc:sldMkLst>
      </pc:sldChg>
      <pc:sldChg chg="del">
        <pc:chgData name="Paiva, Rafael (Nokia - DK/Aalborg)" userId="f2244b69-757d-4dea-abbd-cd8eb512804e" providerId="ADAL" clId="{5F1331E7-2502-4D48-BF67-C58DBFBFE0D7}" dt="2021-02-03T19:26:47.802" v="5" actId="2696"/>
        <pc:sldMkLst>
          <pc:docMk/>
          <pc:sldMk cId="2649679705" sldId="379"/>
        </pc:sldMkLst>
      </pc:sldChg>
      <pc:sldChg chg="delSp modSp add">
        <pc:chgData name="Paiva, Rafael (Nokia - DK/Aalborg)" userId="f2244b69-757d-4dea-abbd-cd8eb512804e" providerId="ADAL" clId="{5F1331E7-2502-4D48-BF67-C58DBFBFE0D7}" dt="2021-02-03T19:28:20.059" v="35" actId="13926"/>
        <pc:sldMkLst>
          <pc:docMk/>
          <pc:sldMk cId="3306475096" sldId="381"/>
        </pc:sldMkLst>
        <pc:spChg chg="mod">
          <ac:chgData name="Paiva, Rafael (Nokia - DK/Aalborg)" userId="f2244b69-757d-4dea-abbd-cd8eb512804e" providerId="ADAL" clId="{5F1331E7-2502-4D48-BF67-C58DBFBFE0D7}" dt="2021-02-03T19:27:46.325" v="30" actId="20577"/>
          <ac:spMkLst>
            <pc:docMk/>
            <pc:sldMk cId="3306475096" sldId="381"/>
            <ac:spMk id="2" creationId="{3C0B6994-1CAE-4535-9D5C-BE1C3607414A}"/>
          </ac:spMkLst>
        </pc:spChg>
        <pc:spChg chg="mod">
          <ac:chgData name="Paiva, Rafael (Nokia - DK/Aalborg)" userId="f2244b69-757d-4dea-abbd-cd8eb512804e" providerId="ADAL" clId="{5F1331E7-2502-4D48-BF67-C58DBFBFE0D7}" dt="2021-02-03T19:28:20.059" v="35" actId="13926"/>
          <ac:spMkLst>
            <pc:docMk/>
            <pc:sldMk cId="3306475096" sldId="381"/>
            <ac:spMk id="3" creationId="{CEEE3967-5931-4678-811B-C8B43E27CAD1}"/>
          </ac:spMkLst>
        </pc:spChg>
        <pc:spChg chg="del">
          <ac:chgData name="Paiva, Rafael (Nokia - DK/Aalborg)" userId="f2244b69-757d-4dea-abbd-cd8eb512804e" providerId="ADAL" clId="{5F1331E7-2502-4D48-BF67-C58DBFBFE0D7}" dt="2021-02-03T19:27:15.787" v="9" actId="478"/>
          <ac:spMkLst>
            <pc:docMk/>
            <pc:sldMk cId="3306475096" sldId="381"/>
            <ac:spMk id="4" creationId="{6FF9CB6D-3A44-4097-BF38-9D1549EB49AA}"/>
          </ac:spMkLst>
        </pc:spChg>
        <pc:spChg chg="del">
          <ac:chgData name="Paiva, Rafael (Nokia - DK/Aalborg)" userId="f2244b69-757d-4dea-abbd-cd8eb512804e" providerId="ADAL" clId="{5F1331E7-2502-4D48-BF67-C58DBFBFE0D7}" dt="2021-02-03T19:27:15.787" v="9" actId="478"/>
          <ac:spMkLst>
            <pc:docMk/>
            <pc:sldMk cId="3306475096" sldId="381"/>
            <ac:spMk id="8" creationId="{954D5CA3-6A43-4D70-9571-900D684E1870}"/>
          </ac:spMkLst>
        </pc:spChg>
        <pc:spChg chg="del">
          <ac:chgData name="Paiva, Rafael (Nokia - DK/Aalborg)" userId="f2244b69-757d-4dea-abbd-cd8eb512804e" providerId="ADAL" clId="{5F1331E7-2502-4D48-BF67-C58DBFBFE0D7}" dt="2021-02-03T19:27:15.787" v="9" actId="478"/>
          <ac:spMkLst>
            <pc:docMk/>
            <pc:sldMk cId="3306475096" sldId="381"/>
            <ac:spMk id="9" creationId="{E5197D46-D63C-426F-A223-03B39804F52D}"/>
          </ac:spMkLst>
        </pc:spChg>
        <pc:graphicFrameChg chg="del">
          <ac:chgData name="Paiva, Rafael (Nokia - DK/Aalborg)" userId="f2244b69-757d-4dea-abbd-cd8eb512804e" providerId="ADAL" clId="{5F1331E7-2502-4D48-BF67-C58DBFBFE0D7}" dt="2021-02-03T19:27:15.787" v="9" actId="478"/>
          <ac:graphicFrameMkLst>
            <pc:docMk/>
            <pc:sldMk cId="3306475096" sldId="381"/>
            <ac:graphicFrameMk id="5" creationId="{265DB3D6-9F5B-42AC-88D1-7B24196504E8}"/>
          </ac:graphicFrameMkLst>
        </pc:graphicFrameChg>
        <pc:graphicFrameChg chg="del">
          <ac:chgData name="Paiva, Rafael (Nokia - DK/Aalborg)" userId="f2244b69-757d-4dea-abbd-cd8eb512804e" providerId="ADAL" clId="{5F1331E7-2502-4D48-BF67-C58DBFBFE0D7}" dt="2021-02-03T19:27:15.787" v="9" actId="478"/>
          <ac:graphicFrameMkLst>
            <pc:docMk/>
            <pc:sldMk cId="3306475096" sldId="381"/>
            <ac:graphicFrameMk id="7" creationId="{13F668F9-73BC-41D4-B290-40DF1EC8E049}"/>
          </ac:graphicFrameMkLst>
        </pc:graphicFrameChg>
      </pc:sldChg>
    </pc:docChg>
  </pc:docChgLst>
  <pc:docChgLst>
    <pc:chgData name="Paiva, Rafael (Nokia - DK/Aalborg)" userId="f2244b69-757d-4dea-abbd-cd8eb512804e" providerId="ADAL" clId="{04713C39-D524-4929-BB13-8B1CDA546C33}"/>
    <pc:docChg chg="undo custSel addSld delSld modSld">
      <pc:chgData name="Paiva, Rafael (Nokia - DK/Aalborg)" userId="f2244b69-757d-4dea-abbd-cd8eb512804e" providerId="ADAL" clId="{04713C39-D524-4929-BB13-8B1CDA546C33}" dt="2021-02-02T14:34:33.452" v="377" actId="13926"/>
      <pc:docMkLst>
        <pc:docMk/>
      </pc:docMkLst>
      <pc:sldChg chg="modSp">
        <pc:chgData name="Paiva, Rafael (Nokia - DK/Aalborg)" userId="f2244b69-757d-4dea-abbd-cd8eb512804e" providerId="ADAL" clId="{04713C39-D524-4929-BB13-8B1CDA546C33}" dt="2021-02-02T14:32:31.319" v="374" actId="27636"/>
        <pc:sldMkLst>
          <pc:docMk/>
          <pc:sldMk cId="2618344359" sldId="371"/>
        </pc:sldMkLst>
        <pc:spChg chg="mod">
          <ac:chgData name="Paiva, Rafael (Nokia - DK/Aalborg)" userId="f2244b69-757d-4dea-abbd-cd8eb512804e" providerId="ADAL" clId="{04713C39-D524-4929-BB13-8B1CDA546C33}" dt="2021-02-02T14:32:31.319" v="374" actId="27636"/>
          <ac:spMkLst>
            <pc:docMk/>
            <pc:sldMk cId="2618344359" sldId="371"/>
            <ac:spMk id="3" creationId="{CEEE3967-5931-4678-811B-C8B43E27CAD1}"/>
          </ac:spMkLst>
        </pc:spChg>
      </pc:sldChg>
      <pc:sldChg chg="modSp">
        <pc:chgData name="Paiva, Rafael (Nokia - DK/Aalborg)" userId="f2244b69-757d-4dea-abbd-cd8eb512804e" providerId="ADAL" clId="{04713C39-D524-4929-BB13-8B1CDA546C33}" dt="2021-02-02T14:34:33.452" v="377" actId="13926"/>
        <pc:sldMkLst>
          <pc:docMk/>
          <pc:sldMk cId="1174044168" sldId="375"/>
        </pc:sldMkLst>
        <pc:graphicFrameChg chg="modGraphic">
          <ac:chgData name="Paiva, Rafael (Nokia - DK/Aalborg)" userId="f2244b69-757d-4dea-abbd-cd8eb512804e" providerId="ADAL" clId="{04713C39-D524-4929-BB13-8B1CDA546C33}" dt="2021-02-02T14:34:33.452" v="377" actId="13926"/>
          <ac:graphicFrameMkLst>
            <pc:docMk/>
            <pc:sldMk cId="1174044168" sldId="375"/>
            <ac:graphicFrameMk id="5" creationId="{22B1A4C3-58D5-4B0E-8EAE-30128FAE4668}"/>
          </ac:graphicFrameMkLst>
        </pc:graphicFrameChg>
        <pc:graphicFrameChg chg="mod modGraphic">
          <ac:chgData name="Paiva, Rafael (Nokia - DK/Aalborg)" userId="f2244b69-757d-4dea-abbd-cd8eb512804e" providerId="ADAL" clId="{04713C39-D524-4929-BB13-8B1CDA546C33}" dt="2021-02-02T12:51:11.283" v="45" actId="20577"/>
          <ac:graphicFrameMkLst>
            <pc:docMk/>
            <pc:sldMk cId="1174044168" sldId="375"/>
            <ac:graphicFrameMk id="7" creationId="{85950B2A-C45F-4617-8C52-F7B3B4F65B67}"/>
          </ac:graphicFrameMkLst>
        </pc:graphicFrameChg>
      </pc:sldChg>
      <pc:sldChg chg="modSp">
        <pc:chgData name="Paiva, Rafael (Nokia - DK/Aalborg)" userId="f2244b69-757d-4dea-abbd-cd8eb512804e" providerId="ADAL" clId="{04713C39-D524-4929-BB13-8B1CDA546C33}" dt="2021-02-02T12:50:19.285" v="11" actId="13926"/>
        <pc:sldMkLst>
          <pc:docMk/>
          <pc:sldMk cId="265966987" sldId="376"/>
        </pc:sldMkLst>
        <pc:spChg chg="mod">
          <ac:chgData name="Paiva, Rafael (Nokia - DK/Aalborg)" userId="f2244b69-757d-4dea-abbd-cd8eb512804e" providerId="ADAL" clId="{04713C39-D524-4929-BB13-8B1CDA546C33}" dt="2021-02-02T12:50:19.285" v="11" actId="13926"/>
          <ac:spMkLst>
            <pc:docMk/>
            <pc:sldMk cId="265966987" sldId="376"/>
            <ac:spMk id="3" creationId="{CEEE3967-5931-4678-811B-C8B43E27CAD1}"/>
          </ac:spMkLst>
        </pc:spChg>
      </pc:sldChg>
      <pc:sldChg chg="addSp delSp modSp">
        <pc:chgData name="Paiva, Rafael (Nokia - DK/Aalborg)" userId="f2244b69-757d-4dea-abbd-cd8eb512804e" providerId="ADAL" clId="{04713C39-D524-4929-BB13-8B1CDA546C33}" dt="2021-02-02T13:18:42.514" v="359" actId="400"/>
        <pc:sldMkLst>
          <pc:docMk/>
          <pc:sldMk cId="2351324047" sldId="377"/>
        </pc:sldMkLst>
        <pc:spChg chg="mod">
          <ac:chgData name="Paiva, Rafael (Nokia - DK/Aalborg)" userId="f2244b69-757d-4dea-abbd-cd8eb512804e" providerId="ADAL" clId="{04713C39-D524-4929-BB13-8B1CDA546C33}" dt="2021-02-02T13:18:42.514" v="359" actId="400"/>
          <ac:spMkLst>
            <pc:docMk/>
            <pc:sldMk cId="2351324047" sldId="377"/>
            <ac:spMk id="2" creationId="{3C0B6994-1CAE-4535-9D5C-BE1C3607414A}"/>
          </ac:spMkLst>
        </pc:spChg>
        <pc:spChg chg="mod">
          <ac:chgData name="Paiva, Rafael (Nokia - DK/Aalborg)" userId="f2244b69-757d-4dea-abbd-cd8eb512804e" providerId="ADAL" clId="{04713C39-D524-4929-BB13-8B1CDA546C33}" dt="2021-02-02T13:18:36.934" v="358" actId="400"/>
          <ac:spMkLst>
            <pc:docMk/>
            <pc:sldMk cId="2351324047" sldId="377"/>
            <ac:spMk id="3" creationId="{CEEE3967-5931-4678-811B-C8B43E27CAD1}"/>
          </ac:spMkLst>
        </pc:spChg>
        <pc:graphicFrameChg chg="add del mod">
          <ac:chgData name="Paiva, Rafael (Nokia - DK/Aalborg)" userId="f2244b69-757d-4dea-abbd-cd8eb512804e" providerId="ADAL" clId="{04713C39-D524-4929-BB13-8B1CDA546C33}" dt="2021-02-02T13:14:57.504" v="319"/>
          <ac:graphicFrameMkLst>
            <pc:docMk/>
            <pc:sldMk cId="2351324047" sldId="377"/>
            <ac:graphicFrameMk id="5" creationId="{918F371B-2AF2-4F46-92ED-5A2D181F3B94}"/>
          </ac:graphicFrameMkLst>
        </pc:graphicFrameChg>
      </pc:sldChg>
      <pc:sldChg chg="modSp add del">
        <pc:chgData name="Paiva, Rafael (Nokia - DK/Aalborg)" userId="f2244b69-757d-4dea-abbd-cd8eb512804e" providerId="ADAL" clId="{04713C39-D524-4929-BB13-8B1CDA546C33}" dt="2021-02-02T13:20:08.714" v="360" actId="2696"/>
        <pc:sldMkLst>
          <pc:docMk/>
          <pc:sldMk cId="2823660275" sldId="378"/>
        </pc:sldMkLst>
        <pc:spChg chg="mod">
          <ac:chgData name="Paiva, Rafael (Nokia - DK/Aalborg)" userId="f2244b69-757d-4dea-abbd-cd8eb512804e" providerId="ADAL" clId="{04713C39-D524-4929-BB13-8B1CDA546C33}" dt="2021-02-02T13:09:03.321" v="90" actId="27636"/>
          <ac:spMkLst>
            <pc:docMk/>
            <pc:sldMk cId="2823660275" sldId="378"/>
            <ac:spMk id="2" creationId="{3C0B6994-1CAE-4535-9D5C-BE1C3607414A}"/>
          </ac:spMkLst>
        </pc:spChg>
        <pc:spChg chg="mod">
          <ac:chgData name="Paiva, Rafael (Nokia - DK/Aalborg)" userId="f2244b69-757d-4dea-abbd-cd8eb512804e" providerId="ADAL" clId="{04713C39-D524-4929-BB13-8B1CDA546C33}" dt="2021-02-02T13:13:21.464" v="302" actId="13926"/>
          <ac:spMkLst>
            <pc:docMk/>
            <pc:sldMk cId="2823660275" sldId="378"/>
            <ac:spMk id="3" creationId="{CEEE3967-5931-4678-811B-C8B43E27CAD1}"/>
          </ac:spMkLst>
        </pc:spChg>
      </pc:sldChg>
      <pc:sldChg chg="addSp modSp add">
        <pc:chgData name="Paiva, Rafael (Nokia - DK/Aalborg)" userId="f2244b69-757d-4dea-abbd-cd8eb512804e" providerId="ADAL" clId="{04713C39-D524-4929-BB13-8B1CDA546C33}" dt="2021-02-02T14:31:29.758" v="367" actId="20577"/>
        <pc:sldMkLst>
          <pc:docMk/>
          <pc:sldMk cId="2649679705" sldId="379"/>
        </pc:sldMkLst>
        <pc:spChg chg="mod">
          <ac:chgData name="Paiva, Rafael (Nokia - DK/Aalborg)" userId="f2244b69-757d-4dea-abbd-cd8eb512804e" providerId="ADAL" clId="{04713C39-D524-4929-BB13-8B1CDA546C33}" dt="2021-02-02T13:18:20.837" v="356" actId="15"/>
          <ac:spMkLst>
            <pc:docMk/>
            <pc:sldMk cId="2649679705" sldId="379"/>
            <ac:spMk id="3" creationId="{CEEE3967-5931-4678-811B-C8B43E27CAD1}"/>
          </ac:spMkLst>
        </pc:spChg>
        <pc:graphicFrameChg chg="add mod modGraphic">
          <ac:chgData name="Paiva, Rafael (Nokia - DK/Aalborg)" userId="f2244b69-757d-4dea-abbd-cd8eb512804e" providerId="ADAL" clId="{04713C39-D524-4929-BB13-8B1CDA546C33}" dt="2021-02-02T14:31:29.758" v="367" actId="20577"/>
          <ac:graphicFrameMkLst>
            <pc:docMk/>
            <pc:sldMk cId="2649679705" sldId="379"/>
            <ac:graphicFrameMk id="5" creationId="{265DB3D6-9F5B-42AC-88D1-7B24196504E8}"/>
          </ac:graphicFrameMkLst>
        </pc:graphicFrameChg>
      </pc:sldChg>
    </pc:docChg>
  </pc:docChgLst>
  <pc:docChgLst>
    <pc:chgData name="Paiva, Rafael (Nokia - DK/Aalborg)" userId="f2244b69-757d-4dea-abbd-cd8eb512804e" providerId="ADAL" clId="{973173F1-652C-49DB-BD54-AEFEE932EB48}"/>
    <pc:docChg chg="modSld">
      <pc:chgData name="Paiva, Rafael (Nokia - DK/Aalborg)" userId="f2244b69-757d-4dea-abbd-cd8eb512804e" providerId="ADAL" clId="{973173F1-652C-49DB-BD54-AEFEE932EB48}" dt="2021-02-03T22:53:13.667" v="6" actId="13926"/>
      <pc:docMkLst>
        <pc:docMk/>
      </pc:docMkLst>
      <pc:sldChg chg="modSp">
        <pc:chgData name="Paiva, Rafael (Nokia - DK/Aalborg)" userId="f2244b69-757d-4dea-abbd-cd8eb512804e" providerId="ADAL" clId="{973173F1-652C-49DB-BD54-AEFEE932EB48}" dt="2021-02-03T22:52:43.379" v="0" actId="13926"/>
        <pc:sldMkLst>
          <pc:docMk/>
          <pc:sldMk cId="2618344359" sldId="371"/>
        </pc:sldMkLst>
        <pc:spChg chg="mod">
          <ac:chgData name="Paiva, Rafael (Nokia - DK/Aalborg)" userId="f2244b69-757d-4dea-abbd-cd8eb512804e" providerId="ADAL" clId="{973173F1-652C-49DB-BD54-AEFEE932EB48}" dt="2021-02-03T22:52:43.379" v="0" actId="13926"/>
          <ac:spMkLst>
            <pc:docMk/>
            <pc:sldMk cId="2618344359" sldId="371"/>
            <ac:spMk id="3" creationId="{CEEE3967-5931-4678-811B-C8B43E27CAD1}"/>
          </ac:spMkLst>
        </pc:spChg>
      </pc:sldChg>
      <pc:sldChg chg="modSp">
        <pc:chgData name="Paiva, Rafael (Nokia - DK/Aalborg)" userId="f2244b69-757d-4dea-abbd-cd8eb512804e" providerId="ADAL" clId="{973173F1-652C-49DB-BD54-AEFEE932EB48}" dt="2021-02-03T22:52:48.917" v="1" actId="13926"/>
        <pc:sldMkLst>
          <pc:docMk/>
          <pc:sldMk cId="2582775501" sldId="374"/>
        </pc:sldMkLst>
        <pc:spChg chg="mod">
          <ac:chgData name="Paiva, Rafael (Nokia - DK/Aalborg)" userId="f2244b69-757d-4dea-abbd-cd8eb512804e" providerId="ADAL" clId="{973173F1-652C-49DB-BD54-AEFEE932EB48}" dt="2021-02-03T22:52:48.917" v="1" actId="13926"/>
          <ac:spMkLst>
            <pc:docMk/>
            <pc:sldMk cId="2582775501" sldId="374"/>
            <ac:spMk id="3" creationId="{CEEE3967-5931-4678-811B-C8B43E27CAD1}"/>
          </ac:spMkLst>
        </pc:spChg>
      </pc:sldChg>
      <pc:sldChg chg="modSp">
        <pc:chgData name="Paiva, Rafael (Nokia - DK/Aalborg)" userId="f2244b69-757d-4dea-abbd-cd8eb512804e" providerId="ADAL" clId="{973173F1-652C-49DB-BD54-AEFEE932EB48}" dt="2021-02-03T22:53:13.667" v="6" actId="13926"/>
        <pc:sldMkLst>
          <pc:docMk/>
          <pc:sldMk cId="1174044168" sldId="375"/>
        </pc:sldMkLst>
        <pc:graphicFrameChg chg="modGraphic">
          <ac:chgData name="Paiva, Rafael (Nokia - DK/Aalborg)" userId="f2244b69-757d-4dea-abbd-cd8eb512804e" providerId="ADAL" clId="{973173F1-652C-49DB-BD54-AEFEE932EB48}" dt="2021-02-03T22:53:09.956" v="5" actId="13926"/>
          <ac:graphicFrameMkLst>
            <pc:docMk/>
            <pc:sldMk cId="1174044168" sldId="375"/>
            <ac:graphicFrameMk id="5" creationId="{22B1A4C3-58D5-4B0E-8EAE-30128FAE4668}"/>
          </ac:graphicFrameMkLst>
        </pc:graphicFrameChg>
        <pc:graphicFrameChg chg="modGraphic">
          <ac:chgData name="Paiva, Rafael (Nokia - DK/Aalborg)" userId="f2244b69-757d-4dea-abbd-cd8eb512804e" providerId="ADAL" clId="{973173F1-652C-49DB-BD54-AEFEE932EB48}" dt="2021-02-03T22:53:13.667" v="6" actId="13926"/>
          <ac:graphicFrameMkLst>
            <pc:docMk/>
            <pc:sldMk cId="1174044168" sldId="375"/>
            <ac:graphicFrameMk id="7" creationId="{85950B2A-C45F-4617-8C52-F7B3B4F65B67}"/>
          </ac:graphicFrameMkLst>
        </pc:graphicFrameChg>
      </pc:sldChg>
      <pc:sldChg chg="modSp">
        <pc:chgData name="Paiva, Rafael (Nokia - DK/Aalborg)" userId="f2244b69-757d-4dea-abbd-cd8eb512804e" providerId="ADAL" clId="{973173F1-652C-49DB-BD54-AEFEE932EB48}" dt="2021-02-03T22:52:59.388" v="3" actId="13926"/>
        <pc:sldMkLst>
          <pc:docMk/>
          <pc:sldMk cId="2905437877" sldId="380"/>
        </pc:sldMkLst>
        <pc:graphicFrameChg chg="modGraphic">
          <ac:chgData name="Paiva, Rafael (Nokia - DK/Aalborg)" userId="f2244b69-757d-4dea-abbd-cd8eb512804e" providerId="ADAL" clId="{973173F1-652C-49DB-BD54-AEFEE932EB48}" dt="2021-02-03T22:52:59.388" v="3" actId="13926"/>
          <ac:graphicFrameMkLst>
            <pc:docMk/>
            <pc:sldMk cId="2905437877" sldId="380"/>
            <ac:graphicFrameMk id="5" creationId="{265DB3D6-9F5B-42AC-88D1-7B24196504E8}"/>
          </ac:graphicFrameMkLst>
        </pc:graphicFrameChg>
        <pc:graphicFrameChg chg="modGraphic">
          <ac:chgData name="Paiva, Rafael (Nokia - DK/Aalborg)" userId="f2244b69-757d-4dea-abbd-cd8eb512804e" providerId="ADAL" clId="{973173F1-652C-49DB-BD54-AEFEE932EB48}" dt="2021-02-03T22:52:55.189" v="2" actId="13926"/>
          <ac:graphicFrameMkLst>
            <pc:docMk/>
            <pc:sldMk cId="2905437877" sldId="380"/>
            <ac:graphicFrameMk id="7" creationId="{13F668F9-73BC-41D4-B290-40DF1EC8E049}"/>
          </ac:graphicFrameMkLst>
        </pc:graphicFrameChg>
      </pc:sldChg>
      <pc:sldChg chg="modSp">
        <pc:chgData name="Paiva, Rafael (Nokia - DK/Aalborg)" userId="f2244b69-757d-4dea-abbd-cd8eb512804e" providerId="ADAL" clId="{973173F1-652C-49DB-BD54-AEFEE932EB48}" dt="2021-02-03T22:53:05.465" v="4" actId="13926"/>
        <pc:sldMkLst>
          <pc:docMk/>
          <pc:sldMk cId="3306475096" sldId="381"/>
        </pc:sldMkLst>
        <pc:spChg chg="mod">
          <ac:chgData name="Paiva, Rafael (Nokia - DK/Aalborg)" userId="f2244b69-757d-4dea-abbd-cd8eb512804e" providerId="ADAL" clId="{973173F1-652C-49DB-BD54-AEFEE932EB48}" dt="2021-02-03T22:53:05.465" v="4" actId="13926"/>
          <ac:spMkLst>
            <pc:docMk/>
            <pc:sldMk cId="3306475096" sldId="381"/>
            <ac:spMk id="3" creationId="{CEEE3967-5931-4678-811B-C8B43E27CAD1}"/>
          </ac:spMkLst>
        </pc:spChg>
      </pc:sldChg>
    </pc:docChg>
  </pc:docChgLst>
  <pc:docChgLst>
    <pc:chgData name="Paiva, Rafael (Nokia - DK/Aalborg)" userId="f2244b69-757d-4dea-abbd-cd8eb512804e" providerId="ADAL" clId="{C531B9CD-C4DE-404D-9200-06B58C5D7B47}"/>
    <pc:docChg chg="undo custSel addSld modSld">
      <pc:chgData name="Paiva, Rafael (Nokia - DK/Aalborg)" userId="f2244b69-757d-4dea-abbd-cd8eb512804e" providerId="ADAL" clId="{C531B9CD-C4DE-404D-9200-06B58C5D7B47}" dt="2021-02-03T15:58:03.478" v="239" actId="6549"/>
      <pc:docMkLst>
        <pc:docMk/>
      </pc:docMkLst>
      <pc:sldChg chg="modSp">
        <pc:chgData name="Paiva, Rafael (Nokia - DK/Aalborg)" userId="f2244b69-757d-4dea-abbd-cd8eb512804e" providerId="ADAL" clId="{C531B9CD-C4DE-404D-9200-06B58C5D7B47}" dt="2021-02-03T15:48:53.705" v="114"/>
        <pc:sldMkLst>
          <pc:docMk/>
          <pc:sldMk cId="179171565" sldId="332"/>
        </pc:sldMkLst>
        <pc:spChg chg="mod">
          <ac:chgData name="Paiva, Rafael (Nokia - DK/Aalborg)" userId="f2244b69-757d-4dea-abbd-cd8eb512804e" providerId="ADAL" clId="{C531B9CD-C4DE-404D-9200-06B58C5D7B47}" dt="2021-02-03T15:48:53.705" v="114"/>
          <ac:spMkLst>
            <pc:docMk/>
            <pc:sldMk cId="179171565" sldId="332"/>
            <ac:spMk id="3" creationId="{4CFBAB26-4523-46D1-A6EC-C5F62C285619}"/>
          </ac:spMkLst>
        </pc:spChg>
      </pc:sldChg>
      <pc:sldChg chg="modSp">
        <pc:chgData name="Paiva, Rafael (Nokia - DK/Aalborg)" userId="f2244b69-757d-4dea-abbd-cd8eb512804e" providerId="ADAL" clId="{C531B9CD-C4DE-404D-9200-06B58C5D7B47}" dt="2021-02-03T15:58:03.478" v="239" actId="6549"/>
        <pc:sldMkLst>
          <pc:docMk/>
          <pc:sldMk cId="2618344359" sldId="371"/>
        </pc:sldMkLst>
        <pc:spChg chg="mod">
          <ac:chgData name="Paiva, Rafael (Nokia - DK/Aalborg)" userId="f2244b69-757d-4dea-abbd-cd8eb512804e" providerId="ADAL" clId="{C531B9CD-C4DE-404D-9200-06B58C5D7B47}" dt="2021-02-03T15:58:03.478" v="239" actId="6549"/>
          <ac:spMkLst>
            <pc:docMk/>
            <pc:sldMk cId="2618344359" sldId="371"/>
            <ac:spMk id="3" creationId="{CEEE3967-5931-4678-811B-C8B43E27CAD1}"/>
          </ac:spMkLst>
        </pc:spChg>
      </pc:sldChg>
      <pc:sldChg chg="modSp">
        <pc:chgData name="Paiva, Rafael (Nokia - DK/Aalborg)" userId="f2244b69-757d-4dea-abbd-cd8eb512804e" providerId="ADAL" clId="{C531B9CD-C4DE-404D-9200-06B58C5D7B47}" dt="2021-02-03T15:57:22.616" v="231" actId="1076"/>
        <pc:sldMkLst>
          <pc:docMk/>
          <pc:sldMk cId="1174044168" sldId="375"/>
        </pc:sldMkLst>
        <pc:graphicFrameChg chg="modGraphic">
          <ac:chgData name="Paiva, Rafael (Nokia - DK/Aalborg)" userId="f2244b69-757d-4dea-abbd-cd8eb512804e" providerId="ADAL" clId="{C531B9CD-C4DE-404D-9200-06B58C5D7B47}" dt="2021-02-03T15:57:13.021" v="230" actId="6549"/>
          <ac:graphicFrameMkLst>
            <pc:docMk/>
            <pc:sldMk cId="1174044168" sldId="375"/>
            <ac:graphicFrameMk id="5" creationId="{22B1A4C3-58D5-4B0E-8EAE-30128FAE4668}"/>
          </ac:graphicFrameMkLst>
        </pc:graphicFrameChg>
        <pc:graphicFrameChg chg="mod">
          <ac:chgData name="Paiva, Rafael (Nokia - DK/Aalborg)" userId="f2244b69-757d-4dea-abbd-cd8eb512804e" providerId="ADAL" clId="{C531B9CD-C4DE-404D-9200-06B58C5D7B47}" dt="2021-02-03T15:57:22.616" v="231" actId="1076"/>
          <ac:graphicFrameMkLst>
            <pc:docMk/>
            <pc:sldMk cId="1174044168" sldId="375"/>
            <ac:graphicFrameMk id="7" creationId="{85950B2A-C45F-4617-8C52-F7B3B4F65B67}"/>
          </ac:graphicFrameMkLst>
        </pc:graphicFrameChg>
      </pc:sldChg>
      <pc:sldChg chg="modSp">
        <pc:chgData name="Paiva, Rafael (Nokia - DK/Aalborg)" userId="f2244b69-757d-4dea-abbd-cd8eb512804e" providerId="ADAL" clId="{C531B9CD-C4DE-404D-9200-06B58C5D7B47}" dt="2021-02-03T15:57:54.462" v="232"/>
        <pc:sldMkLst>
          <pc:docMk/>
          <pc:sldMk cId="265966987" sldId="376"/>
        </pc:sldMkLst>
        <pc:spChg chg="mod">
          <ac:chgData name="Paiva, Rafael (Nokia - DK/Aalborg)" userId="f2244b69-757d-4dea-abbd-cd8eb512804e" providerId="ADAL" clId="{C531B9CD-C4DE-404D-9200-06B58C5D7B47}" dt="2021-02-03T15:57:54.462" v="232"/>
          <ac:spMkLst>
            <pc:docMk/>
            <pc:sldMk cId="265966987" sldId="376"/>
            <ac:spMk id="3" creationId="{CEEE3967-5931-4678-811B-C8B43E27CAD1}"/>
          </ac:spMkLst>
        </pc:spChg>
      </pc:sldChg>
      <pc:sldChg chg="modSp">
        <pc:chgData name="Paiva, Rafael (Nokia - DK/Aalborg)" userId="f2244b69-757d-4dea-abbd-cd8eb512804e" providerId="ADAL" clId="{C531B9CD-C4DE-404D-9200-06B58C5D7B47}" dt="2021-02-03T15:49:16.042" v="116" actId="400"/>
        <pc:sldMkLst>
          <pc:docMk/>
          <pc:sldMk cId="2649679705" sldId="379"/>
        </pc:sldMkLst>
        <pc:spChg chg="mod">
          <ac:chgData name="Paiva, Rafael (Nokia - DK/Aalborg)" userId="f2244b69-757d-4dea-abbd-cd8eb512804e" providerId="ADAL" clId="{C531B9CD-C4DE-404D-9200-06B58C5D7B47}" dt="2021-02-03T15:43:10.882" v="100" actId="400"/>
          <ac:spMkLst>
            <pc:docMk/>
            <pc:sldMk cId="2649679705" sldId="379"/>
            <ac:spMk id="2" creationId="{3C0B6994-1CAE-4535-9D5C-BE1C3607414A}"/>
          </ac:spMkLst>
        </pc:spChg>
        <pc:spChg chg="mod">
          <ac:chgData name="Paiva, Rafael (Nokia - DK/Aalborg)" userId="f2244b69-757d-4dea-abbd-cd8eb512804e" providerId="ADAL" clId="{C531B9CD-C4DE-404D-9200-06B58C5D7B47}" dt="2021-02-03T15:38:03.120" v="0" actId="400"/>
          <ac:spMkLst>
            <pc:docMk/>
            <pc:sldMk cId="2649679705" sldId="379"/>
            <ac:spMk id="3" creationId="{CEEE3967-5931-4678-811B-C8B43E27CAD1}"/>
          </ac:spMkLst>
        </pc:spChg>
        <pc:graphicFrameChg chg="modGraphic">
          <ac:chgData name="Paiva, Rafael (Nokia - DK/Aalborg)" userId="f2244b69-757d-4dea-abbd-cd8eb512804e" providerId="ADAL" clId="{C531B9CD-C4DE-404D-9200-06B58C5D7B47}" dt="2021-02-03T15:49:16.042" v="116" actId="400"/>
          <ac:graphicFrameMkLst>
            <pc:docMk/>
            <pc:sldMk cId="2649679705" sldId="379"/>
            <ac:graphicFrameMk id="5" creationId="{265DB3D6-9F5B-42AC-88D1-7B24196504E8}"/>
          </ac:graphicFrameMkLst>
        </pc:graphicFrameChg>
      </pc:sldChg>
      <pc:sldChg chg="addSp delSp modSp add">
        <pc:chgData name="Paiva, Rafael (Nokia - DK/Aalborg)" userId="f2244b69-757d-4dea-abbd-cd8eb512804e" providerId="ADAL" clId="{C531B9CD-C4DE-404D-9200-06B58C5D7B47}" dt="2021-02-03T15:42:38.287" v="99" actId="1076"/>
        <pc:sldMkLst>
          <pc:docMk/>
          <pc:sldMk cId="2905437877" sldId="380"/>
        </pc:sldMkLst>
        <pc:spChg chg="mod">
          <ac:chgData name="Paiva, Rafael (Nokia - DK/Aalborg)" userId="f2244b69-757d-4dea-abbd-cd8eb512804e" providerId="ADAL" clId="{C531B9CD-C4DE-404D-9200-06B58C5D7B47}" dt="2021-02-03T15:41:33.616" v="81" actId="6549"/>
          <ac:spMkLst>
            <pc:docMk/>
            <pc:sldMk cId="2905437877" sldId="380"/>
            <ac:spMk id="3" creationId="{CEEE3967-5931-4678-811B-C8B43E27CAD1}"/>
          </ac:spMkLst>
        </pc:spChg>
        <pc:spChg chg="add mod">
          <ac:chgData name="Paiva, Rafael (Nokia - DK/Aalborg)" userId="f2244b69-757d-4dea-abbd-cd8eb512804e" providerId="ADAL" clId="{C531B9CD-C4DE-404D-9200-06B58C5D7B47}" dt="2021-02-03T15:42:26.672" v="97" actId="13822"/>
          <ac:spMkLst>
            <pc:docMk/>
            <pc:sldMk cId="2905437877" sldId="380"/>
            <ac:spMk id="8" creationId="{954D5CA3-6A43-4D70-9571-900D684E1870}"/>
          </ac:spMkLst>
        </pc:spChg>
        <pc:spChg chg="add mod">
          <ac:chgData name="Paiva, Rafael (Nokia - DK/Aalborg)" userId="f2244b69-757d-4dea-abbd-cd8eb512804e" providerId="ADAL" clId="{C531B9CD-C4DE-404D-9200-06B58C5D7B47}" dt="2021-02-03T15:42:32.251" v="98" actId="1076"/>
          <ac:spMkLst>
            <pc:docMk/>
            <pc:sldMk cId="2905437877" sldId="380"/>
            <ac:spMk id="9" creationId="{E5197D46-D63C-426F-A223-03B39804F52D}"/>
          </ac:spMkLst>
        </pc:spChg>
        <pc:graphicFrameChg chg="mod">
          <ac:chgData name="Paiva, Rafael (Nokia - DK/Aalborg)" userId="f2244b69-757d-4dea-abbd-cd8eb512804e" providerId="ADAL" clId="{C531B9CD-C4DE-404D-9200-06B58C5D7B47}" dt="2021-02-03T15:42:38.287" v="99" actId="1076"/>
          <ac:graphicFrameMkLst>
            <pc:docMk/>
            <pc:sldMk cId="2905437877" sldId="380"/>
            <ac:graphicFrameMk id="5" creationId="{265DB3D6-9F5B-42AC-88D1-7B24196504E8}"/>
          </ac:graphicFrameMkLst>
        </pc:graphicFrameChg>
        <pc:graphicFrameChg chg="add del">
          <ac:chgData name="Paiva, Rafael (Nokia - DK/Aalborg)" userId="f2244b69-757d-4dea-abbd-cd8eb512804e" providerId="ADAL" clId="{C531B9CD-C4DE-404D-9200-06B58C5D7B47}" dt="2021-02-03T15:39:02.220" v="5"/>
          <ac:graphicFrameMkLst>
            <pc:docMk/>
            <pc:sldMk cId="2905437877" sldId="380"/>
            <ac:graphicFrameMk id="6" creationId="{88045751-7F48-444E-8FE2-16B5FF983373}"/>
          </ac:graphicFrameMkLst>
        </pc:graphicFrameChg>
        <pc:graphicFrameChg chg="add mod modGraphic">
          <ac:chgData name="Paiva, Rafael (Nokia - DK/Aalborg)" userId="f2244b69-757d-4dea-abbd-cd8eb512804e" providerId="ADAL" clId="{C531B9CD-C4DE-404D-9200-06B58C5D7B47}" dt="2021-02-03T15:41:49.214" v="83" actId="13926"/>
          <ac:graphicFrameMkLst>
            <pc:docMk/>
            <pc:sldMk cId="2905437877" sldId="380"/>
            <ac:graphicFrameMk id="7" creationId="{13F668F9-73BC-41D4-B290-40DF1EC8E049}"/>
          </ac:graphicFrameMkLst>
        </pc:graphicFrameChg>
      </pc:sldChg>
    </pc:docChg>
  </pc:docChgLst>
  <pc:docChgLst>
    <pc:chgData name="Paiva, Rafael (Nokia - DK/Aalborg)" userId="f2244b69-757d-4dea-abbd-cd8eb512804e" providerId="ADAL" clId="{54344EBC-3579-4CCA-81D5-B9DB1438ABDA}"/>
    <pc:docChg chg="undo redo custSel addSld delSld modSld">
      <pc:chgData name="Paiva, Rafael (Nokia - DK/Aalborg)" userId="f2244b69-757d-4dea-abbd-cd8eb512804e" providerId="ADAL" clId="{54344EBC-3579-4CCA-81D5-B9DB1438ABDA}" dt="2021-02-01T07:24:57.565" v="640" actId="20577"/>
      <pc:docMkLst>
        <pc:docMk/>
      </pc:docMkLst>
      <pc:sldChg chg="modSp">
        <pc:chgData name="Paiva, Rafael (Nokia - DK/Aalborg)" userId="f2244b69-757d-4dea-abbd-cd8eb512804e" providerId="ADAL" clId="{54344EBC-3579-4CCA-81D5-B9DB1438ABDA}" dt="2021-02-01T07:24:57.565" v="640" actId="20577"/>
        <pc:sldMkLst>
          <pc:docMk/>
          <pc:sldMk cId="3181677693" sldId="256"/>
        </pc:sldMkLst>
        <pc:spChg chg="mod">
          <ac:chgData name="Paiva, Rafael (Nokia - DK/Aalborg)" userId="f2244b69-757d-4dea-abbd-cd8eb512804e" providerId="ADAL" clId="{54344EBC-3579-4CCA-81D5-B9DB1438ABDA}" dt="2021-01-29T08:30:27.689" v="22" actId="20577"/>
          <ac:spMkLst>
            <pc:docMk/>
            <pc:sldMk cId="3181677693" sldId="256"/>
            <ac:spMk id="4" creationId="{00000000-0000-0000-0000-000000000000}"/>
          </ac:spMkLst>
        </pc:spChg>
        <pc:spChg chg="mod">
          <ac:chgData name="Paiva, Rafael (Nokia - DK/Aalborg)" userId="f2244b69-757d-4dea-abbd-cd8eb512804e" providerId="ADAL" clId="{54344EBC-3579-4CCA-81D5-B9DB1438ABDA}" dt="2021-02-01T07:24:57.565" v="640" actId="20577"/>
          <ac:spMkLst>
            <pc:docMk/>
            <pc:sldMk cId="3181677693" sldId="256"/>
            <ac:spMk id="5" creationId="{00000000-0000-0000-0000-000000000000}"/>
          </ac:spMkLst>
        </pc:spChg>
      </pc:sldChg>
      <pc:sldChg chg="modSp">
        <pc:chgData name="Paiva, Rafael (Nokia - DK/Aalborg)" userId="f2244b69-757d-4dea-abbd-cd8eb512804e" providerId="ADAL" clId="{54344EBC-3579-4CCA-81D5-B9DB1438ABDA}" dt="2021-01-29T08:34:11.563" v="82" actId="20577"/>
        <pc:sldMkLst>
          <pc:docMk/>
          <pc:sldMk cId="179171565" sldId="332"/>
        </pc:sldMkLst>
        <pc:spChg chg="mod">
          <ac:chgData name="Paiva, Rafael (Nokia - DK/Aalborg)" userId="f2244b69-757d-4dea-abbd-cd8eb512804e" providerId="ADAL" clId="{54344EBC-3579-4CCA-81D5-B9DB1438ABDA}" dt="2021-01-29T08:34:11.563" v="82" actId="20577"/>
          <ac:spMkLst>
            <pc:docMk/>
            <pc:sldMk cId="179171565" sldId="332"/>
            <ac:spMk id="3" creationId="{4CFBAB26-4523-46D1-A6EC-C5F62C285619}"/>
          </ac:spMkLst>
        </pc:spChg>
      </pc:sldChg>
      <pc:sldChg chg="modSp">
        <pc:chgData name="Paiva, Rafael (Nokia - DK/Aalborg)" userId="f2244b69-757d-4dea-abbd-cd8eb512804e" providerId="ADAL" clId="{54344EBC-3579-4CCA-81D5-B9DB1438ABDA}" dt="2021-01-29T10:18:24.825" v="485" actId="13926"/>
        <pc:sldMkLst>
          <pc:docMk/>
          <pc:sldMk cId="2618344359" sldId="371"/>
        </pc:sldMkLst>
        <pc:spChg chg="mod">
          <ac:chgData name="Paiva, Rafael (Nokia - DK/Aalborg)" userId="f2244b69-757d-4dea-abbd-cd8eb512804e" providerId="ADAL" clId="{54344EBC-3579-4CCA-81D5-B9DB1438ABDA}" dt="2021-01-29T10:18:24.825" v="485" actId="13926"/>
          <ac:spMkLst>
            <pc:docMk/>
            <pc:sldMk cId="2618344359" sldId="371"/>
            <ac:spMk id="3" creationId="{CEEE3967-5931-4678-811B-C8B43E27CAD1}"/>
          </ac:spMkLst>
        </pc:spChg>
      </pc:sldChg>
      <pc:sldChg chg="del">
        <pc:chgData name="Paiva, Rafael (Nokia - DK/Aalborg)" userId="f2244b69-757d-4dea-abbd-cd8eb512804e" providerId="ADAL" clId="{54344EBC-3579-4CCA-81D5-B9DB1438ABDA}" dt="2021-01-29T10:18:46.603" v="486" actId="2696"/>
        <pc:sldMkLst>
          <pc:docMk/>
          <pc:sldMk cId="2381270826" sldId="372"/>
        </pc:sldMkLst>
      </pc:sldChg>
      <pc:sldChg chg="modSp del">
        <pc:chgData name="Paiva, Rafael (Nokia - DK/Aalborg)" userId="f2244b69-757d-4dea-abbd-cd8eb512804e" providerId="ADAL" clId="{54344EBC-3579-4CCA-81D5-B9DB1438ABDA}" dt="2021-01-29T10:18:48.997" v="487" actId="2696"/>
        <pc:sldMkLst>
          <pc:docMk/>
          <pc:sldMk cId="714544099" sldId="373"/>
        </pc:sldMkLst>
        <pc:spChg chg="mod">
          <ac:chgData name="Paiva, Rafael (Nokia - DK/Aalborg)" userId="f2244b69-757d-4dea-abbd-cd8eb512804e" providerId="ADAL" clId="{54344EBC-3579-4CCA-81D5-B9DB1438ABDA}" dt="2021-01-29T08:36:04.514" v="87" actId="6549"/>
          <ac:spMkLst>
            <pc:docMk/>
            <pc:sldMk cId="714544099" sldId="373"/>
            <ac:spMk id="3" creationId="{CEEE3967-5931-4678-811B-C8B43E27CAD1}"/>
          </ac:spMkLst>
        </pc:spChg>
      </pc:sldChg>
      <pc:sldChg chg="addSp delSp modSp">
        <pc:chgData name="Paiva, Rafael (Nokia - DK/Aalborg)" userId="f2244b69-757d-4dea-abbd-cd8eb512804e" providerId="ADAL" clId="{54344EBC-3579-4CCA-81D5-B9DB1438ABDA}" dt="2021-01-29T10:20:42.145" v="541" actId="790"/>
        <pc:sldMkLst>
          <pc:docMk/>
          <pc:sldMk cId="2582775501" sldId="374"/>
        </pc:sldMkLst>
        <pc:spChg chg="mod">
          <ac:chgData name="Paiva, Rafael (Nokia - DK/Aalborg)" userId="f2244b69-757d-4dea-abbd-cd8eb512804e" providerId="ADAL" clId="{54344EBC-3579-4CCA-81D5-B9DB1438ABDA}" dt="2021-01-29T10:20:42.145" v="541" actId="790"/>
          <ac:spMkLst>
            <pc:docMk/>
            <pc:sldMk cId="2582775501" sldId="374"/>
            <ac:spMk id="3" creationId="{CEEE3967-5931-4678-811B-C8B43E27CAD1}"/>
          </ac:spMkLst>
        </pc:spChg>
        <pc:graphicFrameChg chg="add del">
          <ac:chgData name="Paiva, Rafael (Nokia - DK/Aalborg)" userId="f2244b69-757d-4dea-abbd-cd8eb512804e" providerId="ADAL" clId="{54344EBC-3579-4CCA-81D5-B9DB1438ABDA}" dt="2021-01-29T10:19:32.308" v="492"/>
          <ac:graphicFrameMkLst>
            <pc:docMk/>
            <pc:sldMk cId="2582775501" sldId="374"/>
            <ac:graphicFrameMk id="5" creationId="{67A35FDB-2E4D-4569-9775-B0B484FE1F99}"/>
          </ac:graphicFrameMkLst>
        </pc:graphicFrameChg>
        <pc:graphicFrameChg chg="add mod modGraphic">
          <ac:chgData name="Paiva, Rafael (Nokia - DK/Aalborg)" userId="f2244b69-757d-4dea-abbd-cd8eb512804e" providerId="ADAL" clId="{54344EBC-3579-4CCA-81D5-B9DB1438ABDA}" dt="2021-01-29T10:20:11.981" v="539" actId="20577"/>
          <ac:graphicFrameMkLst>
            <pc:docMk/>
            <pc:sldMk cId="2582775501" sldId="374"/>
            <ac:graphicFrameMk id="7" creationId="{A41BFFE3-D23B-4139-A790-8D7F2D4CABE5}"/>
          </ac:graphicFrameMkLst>
        </pc:graphicFrameChg>
        <pc:graphicFrameChg chg="del">
          <ac:chgData name="Paiva, Rafael (Nokia - DK/Aalborg)" userId="f2244b69-757d-4dea-abbd-cd8eb512804e" providerId="ADAL" clId="{54344EBC-3579-4CCA-81D5-B9DB1438ABDA}" dt="2021-01-29T08:36:39.071" v="90" actId="478"/>
          <ac:graphicFrameMkLst>
            <pc:docMk/>
            <pc:sldMk cId="2582775501" sldId="374"/>
            <ac:graphicFrameMk id="9" creationId="{00C54EBF-7593-4AE8-8AAD-95672DC71ED0}"/>
          </ac:graphicFrameMkLst>
        </pc:graphicFrameChg>
      </pc:sldChg>
      <pc:sldChg chg="addSp modSp add">
        <pc:chgData name="Paiva, Rafael (Nokia - DK/Aalborg)" userId="f2244b69-757d-4dea-abbd-cd8eb512804e" providerId="ADAL" clId="{54344EBC-3579-4CCA-81D5-B9DB1438ABDA}" dt="2021-01-31T08:11:52.608" v="574" actId="207"/>
        <pc:sldMkLst>
          <pc:docMk/>
          <pc:sldMk cId="1174044168" sldId="375"/>
        </pc:sldMkLst>
        <pc:spChg chg="mod">
          <ac:chgData name="Paiva, Rafael (Nokia - DK/Aalborg)" userId="f2244b69-757d-4dea-abbd-cd8eb512804e" providerId="ADAL" clId="{54344EBC-3579-4CCA-81D5-B9DB1438ABDA}" dt="2021-01-29T10:16:15.749" v="446" actId="1076"/>
          <ac:spMkLst>
            <pc:docMk/>
            <pc:sldMk cId="1174044168" sldId="375"/>
            <ac:spMk id="3" creationId="{CEEE3967-5931-4678-811B-C8B43E27CAD1}"/>
          </ac:spMkLst>
        </pc:spChg>
        <pc:graphicFrameChg chg="add mod modGraphic">
          <ac:chgData name="Paiva, Rafael (Nokia - DK/Aalborg)" userId="f2244b69-757d-4dea-abbd-cd8eb512804e" providerId="ADAL" clId="{54344EBC-3579-4CCA-81D5-B9DB1438ABDA}" dt="2021-01-29T10:16:18.909" v="447" actId="1076"/>
          <ac:graphicFrameMkLst>
            <pc:docMk/>
            <pc:sldMk cId="1174044168" sldId="375"/>
            <ac:graphicFrameMk id="5" creationId="{22B1A4C3-58D5-4B0E-8EAE-30128FAE4668}"/>
          </ac:graphicFrameMkLst>
        </pc:graphicFrameChg>
        <pc:graphicFrameChg chg="add mod modGraphic">
          <ac:chgData name="Paiva, Rafael (Nokia - DK/Aalborg)" userId="f2244b69-757d-4dea-abbd-cd8eb512804e" providerId="ADAL" clId="{54344EBC-3579-4CCA-81D5-B9DB1438ABDA}" dt="2021-01-31T08:11:52.608" v="574" actId="207"/>
          <ac:graphicFrameMkLst>
            <pc:docMk/>
            <pc:sldMk cId="1174044168" sldId="375"/>
            <ac:graphicFrameMk id="7" creationId="{85950B2A-C45F-4617-8C52-F7B3B4F65B67}"/>
          </ac:graphicFrameMkLst>
        </pc:graphicFrameChg>
      </pc:sldChg>
      <pc:sldChg chg="delSp modSp add">
        <pc:chgData name="Paiva, Rafael (Nokia - DK/Aalborg)" userId="f2244b69-757d-4dea-abbd-cd8eb512804e" providerId="ADAL" clId="{54344EBC-3579-4CCA-81D5-B9DB1438ABDA}" dt="2021-01-29T10:22:38.329" v="569" actId="13926"/>
        <pc:sldMkLst>
          <pc:docMk/>
          <pc:sldMk cId="265966987" sldId="376"/>
        </pc:sldMkLst>
        <pc:spChg chg="mod">
          <ac:chgData name="Paiva, Rafael (Nokia - DK/Aalborg)" userId="f2244b69-757d-4dea-abbd-cd8eb512804e" providerId="ADAL" clId="{54344EBC-3579-4CCA-81D5-B9DB1438ABDA}" dt="2021-01-29T10:22:38.329" v="569" actId="13926"/>
          <ac:spMkLst>
            <pc:docMk/>
            <pc:sldMk cId="265966987" sldId="376"/>
            <ac:spMk id="3" creationId="{CEEE3967-5931-4678-811B-C8B43E27CAD1}"/>
          </ac:spMkLst>
        </pc:spChg>
        <pc:graphicFrameChg chg="del">
          <ac:chgData name="Paiva, Rafael (Nokia - DK/Aalborg)" userId="f2244b69-757d-4dea-abbd-cd8eb512804e" providerId="ADAL" clId="{54344EBC-3579-4CCA-81D5-B9DB1438ABDA}" dt="2021-01-29T10:21:40.397" v="560" actId="478"/>
          <ac:graphicFrameMkLst>
            <pc:docMk/>
            <pc:sldMk cId="265966987" sldId="376"/>
            <ac:graphicFrameMk id="7" creationId="{A41BFFE3-D23B-4139-A790-8D7F2D4CABE5}"/>
          </ac:graphicFrameMkLst>
        </pc:graphicFrameChg>
      </pc:sldChg>
      <pc:sldChg chg="modSp add">
        <pc:chgData name="Paiva, Rafael (Nokia - DK/Aalborg)" userId="f2244b69-757d-4dea-abbd-cd8eb512804e" providerId="ADAL" clId="{54344EBC-3579-4CCA-81D5-B9DB1438ABDA}" dt="2021-02-01T07:20:21.412" v="637" actId="13926"/>
        <pc:sldMkLst>
          <pc:docMk/>
          <pc:sldMk cId="2351324047" sldId="377"/>
        </pc:sldMkLst>
        <pc:spChg chg="mod">
          <ac:chgData name="Paiva, Rafael (Nokia - DK/Aalborg)" userId="f2244b69-757d-4dea-abbd-cd8eb512804e" providerId="ADAL" clId="{54344EBC-3579-4CCA-81D5-B9DB1438ABDA}" dt="2021-02-01T07:18:20.872" v="586" actId="27636"/>
          <ac:spMkLst>
            <pc:docMk/>
            <pc:sldMk cId="2351324047" sldId="377"/>
            <ac:spMk id="2" creationId="{3C0B6994-1CAE-4535-9D5C-BE1C3607414A}"/>
          </ac:spMkLst>
        </pc:spChg>
        <pc:spChg chg="mod">
          <ac:chgData name="Paiva, Rafael (Nokia - DK/Aalborg)" userId="f2244b69-757d-4dea-abbd-cd8eb512804e" providerId="ADAL" clId="{54344EBC-3579-4CCA-81D5-B9DB1438ABDA}" dt="2021-02-01T07:20:21.412" v="637" actId="13926"/>
          <ac:spMkLst>
            <pc:docMk/>
            <pc:sldMk cId="2351324047" sldId="377"/>
            <ac:spMk id="3" creationId="{CEEE3967-5931-4678-811B-C8B43E27CAD1}"/>
          </ac:spMkLst>
        </pc:spChg>
      </pc:sldChg>
    </pc:docChg>
  </pc:docChgLst>
  <pc:docChgLst>
    <pc:chgData name="Paiva, Rafael (Nokia - DK/Aalborg)" userId="f2244b69-757d-4dea-abbd-cd8eb512804e" providerId="ADAL" clId="{A7919467-F1D5-43F7-BFAB-713BBC4AE7CB}"/>
    <pc:docChg chg="modSld">
      <pc:chgData name="Paiva, Rafael (Nokia - DK/Aalborg)" userId="f2244b69-757d-4dea-abbd-cd8eb512804e" providerId="ADAL" clId="{A7919467-F1D5-43F7-BFAB-713BBC4AE7CB}" dt="2020-11-10T07:25:19.878" v="11" actId="6549"/>
      <pc:docMkLst>
        <pc:docMk/>
      </pc:docMkLst>
      <pc:sldChg chg="modSp">
        <pc:chgData name="Paiva, Rafael (Nokia - DK/Aalborg)" userId="f2244b69-757d-4dea-abbd-cd8eb512804e" providerId="ADAL" clId="{A7919467-F1D5-43F7-BFAB-713BBC4AE7CB}" dt="2020-11-10T07:25:19.878" v="11" actId="6549"/>
        <pc:sldMkLst>
          <pc:docMk/>
          <pc:sldMk cId="3181677693" sldId="256"/>
        </pc:sldMkLst>
        <pc:spChg chg="mod">
          <ac:chgData name="Paiva, Rafael (Nokia - DK/Aalborg)" userId="f2244b69-757d-4dea-abbd-cd8eb512804e" providerId="ADAL" clId="{A7919467-F1D5-43F7-BFAB-713BBC4AE7CB}" dt="2020-11-10T07:25:19.878" v="11" actId="6549"/>
          <ac:spMkLst>
            <pc:docMk/>
            <pc:sldMk cId="3181677693" sldId="256"/>
            <ac:spMk id="5" creationId="{00000000-0000-0000-0000-000000000000}"/>
          </ac:spMkLst>
        </pc:spChg>
      </pc:sldChg>
    </pc:docChg>
  </pc:docChgLst>
  <pc:docChgLst>
    <pc:chgData name="Paiva, Rafael (Nokia - DK/Aalborg)" userId="f2244b69-757d-4dea-abbd-cd8eb512804e" providerId="ADAL" clId="{D380EF7A-9AED-48CD-81A1-7E29108267BE}"/>
    <pc:docChg chg="undo custSel addSld delSld modSld sldOrd">
      <pc:chgData name="Paiva, Rafael (Nokia - DK/Aalborg)" userId="f2244b69-757d-4dea-abbd-cd8eb512804e" providerId="ADAL" clId="{D380EF7A-9AED-48CD-81A1-7E29108267BE}" dt="2020-11-06T13:28:24.523" v="994" actId="2696"/>
      <pc:docMkLst>
        <pc:docMk/>
      </pc:docMkLst>
      <pc:sldChg chg="modSp">
        <pc:chgData name="Paiva, Rafael (Nokia - DK/Aalborg)" userId="f2244b69-757d-4dea-abbd-cd8eb512804e" providerId="ADAL" clId="{D380EF7A-9AED-48CD-81A1-7E29108267BE}" dt="2020-11-06T09:40:23.522" v="28" actId="6549"/>
        <pc:sldMkLst>
          <pc:docMk/>
          <pc:sldMk cId="3181677693" sldId="256"/>
        </pc:sldMkLst>
        <pc:spChg chg="mod">
          <ac:chgData name="Paiva, Rafael (Nokia - DK/Aalborg)" userId="f2244b69-757d-4dea-abbd-cd8eb512804e" providerId="ADAL" clId="{D380EF7A-9AED-48CD-81A1-7E29108267BE}" dt="2020-11-06T09:39:09.028" v="2"/>
          <ac:spMkLst>
            <pc:docMk/>
            <pc:sldMk cId="3181677693" sldId="256"/>
            <ac:spMk id="2" creationId="{00000000-0000-0000-0000-000000000000}"/>
          </ac:spMkLst>
        </pc:spChg>
        <pc:spChg chg="mod">
          <ac:chgData name="Paiva, Rafael (Nokia - DK/Aalborg)" userId="f2244b69-757d-4dea-abbd-cd8eb512804e" providerId="ADAL" clId="{D380EF7A-9AED-48CD-81A1-7E29108267BE}" dt="2020-11-06T09:40:18.363" v="26" actId="6549"/>
          <ac:spMkLst>
            <pc:docMk/>
            <pc:sldMk cId="3181677693" sldId="256"/>
            <ac:spMk id="4" creationId="{00000000-0000-0000-0000-000000000000}"/>
          </ac:spMkLst>
        </pc:spChg>
        <pc:spChg chg="mod">
          <ac:chgData name="Paiva, Rafael (Nokia - DK/Aalborg)" userId="f2244b69-757d-4dea-abbd-cd8eb512804e" providerId="ADAL" clId="{D380EF7A-9AED-48CD-81A1-7E29108267BE}" dt="2020-11-06T09:39:16.183" v="12" actId="6549"/>
          <ac:spMkLst>
            <pc:docMk/>
            <pc:sldMk cId="3181677693" sldId="256"/>
            <ac:spMk id="5" creationId="{00000000-0000-0000-0000-000000000000}"/>
          </ac:spMkLst>
        </pc:spChg>
        <pc:spChg chg="mod">
          <ac:chgData name="Paiva, Rafael (Nokia - DK/Aalborg)" userId="f2244b69-757d-4dea-abbd-cd8eb512804e" providerId="ADAL" clId="{D380EF7A-9AED-48CD-81A1-7E29108267BE}" dt="2020-11-06T09:40:23.522" v="28" actId="6549"/>
          <ac:spMkLst>
            <pc:docMk/>
            <pc:sldMk cId="3181677693" sldId="256"/>
            <ac:spMk id="7" creationId="{00000000-0000-0000-0000-000000000000}"/>
          </ac:spMkLst>
        </pc:spChg>
      </pc:sldChg>
      <pc:sldChg chg="del">
        <pc:chgData name="Paiva, Rafael (Nokia - DK/Aalborg)" userId="f2244b69-757d-4dea-abbd-cd8eb512804e" providerId="ADAL" clId="{D380EF7A-9AED-48CD-81A1-7E29108267BE}" dt="2020-11-06T13:28:24.383" v="983" actId="2696"/>
        <pc:sldMkLst>
          <pc:docMk/>
          <pc:sldMk cId="1605875411" sldId="330"/>
        </pc:sldMkLst>
      </pc:sldChg>
      <pc:sldChg chg="modSp">
        <pc:chgData name="Paiva, Rafael (Nokia - DK/Aalborg)" userId="f2244b69-757d-4dea-abbd-cd8eb512804e" providerId="ADAL" clId="{D380EF7A-9AED-48CD-81A1-7E29108267BE}" dt="2020-11-06T10:15:05.301" v="252"/>
        <pc:sldMkLst>
          <pc:docMk/>
          <pc:sldMk cId="179171565" sldId="332"/>
        </pc:sldMkLst>
        <pc:spChg chg="mod">
          <ac:chgData name="Paiva, Rafael (Nokia - DK/Aalborg)" userId="f2244b69-757d-4dea-abbd-cd8eb512804e" providerId="ADAL" clId="{D380EF7A-9AED-48CD-81A1-7E29108267BE}" dt="2020-11-06T10:15:05.301" v="252"/>
          <ac:spMkLst>
            <pc:docMk/>
            <pc:sldMk cId="179171565" sldId="332"/>
            <ac:spMk id="3" creationId="{4CFBAB26-4523-46D1-A6EC-C5F62C285619}"/>
          </ac:spMkLst>
        </pc:spChg>
      </pc:sldChg>
      <pc:sldChg chg="del">
        <pc:chgData name="Paiva, Rafael (Nokia - DK/Aalborg)" userId="f2244b69-757d-4dea-abbd-cd8eb512804e" providerId="ADAL" clId="{D380EF7A-9AED-48CD-81A1-7E29108267BE}" dt="2020-11-06T13:28:24.303" v="978" actId="2696"/>
        <pc:sldMkLst>
          <pc:docMk/>
          <pc:sldMk cId="1794332443" sldId="333"/>
        </pc:sldMkLst>
      </pc:sldChg>
      <pc:sldChg chg="del">
        <pc:chgData name="Paiva, Rafael (Nokia - DK/Aalborg)" userId="f2244b69-757d-4dea-abbd-cd8eb512804e" providerId="ADAL" clId="{D380EF7A-9AED-48CD-81A1-7E29108267BE}" dt="2020-11-06T13:28:24.315" v="979" actId="2696"/>
        <pc:sldMkLst>
          <pc:docMk/>
          <pc:sldMk cId="3723471719" sldId="334"/>
        </pc:sldMkLst>
      </pc:sldChg>
      <pc:sldChg chg="del">
        <pc:chgData name="Paiva, Rafael (Nokia - DK/Aalborg)" userId="f2244b69-757d-4dea-abbd-cd8eb512804e" providerId="ADAL" clId="{D380EF7A-9AED-48CD-81A1-7E29108267BE}" dt="2020-11-06T13:28:24.391" v="984" actId="2696"/>
        <pc:sldMkLst>
          <pc:docMk/>
          <pc:sldMk cId="2220410322" sldId="340"/>
        </pc:sldMkLst>
      </pc:sldChg>
      <pc:sldChg chg="del">
        <pc:chgData name="Paiva, Rafael (Nokia - DK/Aalborg)" userId="f2244b69-757d-4dea-abbd-cd8eb512804e" providerId="ADAL" clId="{D380EF7A-9AED-48CD-81A1-7E29108267BE}" dt="2020-11-06T13:28:24.432" v="988" actId="2696"/>
        <pc:sldMkLst>
          <pc:docMk/>
          <pc:sldMk cId="2079637369" sldId="344"/>
        </pc:sldMkLst>
      </pc:sldChg>
      <pc:sldChg chg="del">
        <pc:chgData name="Paiva, Rafael (Nokia - DK/Aalborg)" userId="f2244b69-757d-4dea-abbd-cd8eb512804e" providerId="ADAL" clId="{D380EF7A-9AED-48CD-81A1-7E29108267BE}" dt="2020-11-06T13:28:24.323" v="980" actId="2696"/>
        <pc:sldMkLst>
          <pc:docMk/>
          <pc:sldMk cId="839112101" sldId="354"/>
        </pc:sldMkLst>
      </pc:sldChg>
      <pc:sldChg chg="del">
        <pc:chgData name="Paiva, Rafael (Nokia - DK/Aalborg)" userId="f2244b69-757d-4dea-abbd-cd8eb512804e" providerId="ADAL" clId="{D380EF7A-9AED-48CD-81A1-7E29108267BE}" dt="2020-11-06T13:28:24.329" v="981" actId="2696"/>
        <pc:sldMkLst>
          <pc:docMk/>
          <pc:sldMk cId="1446073442" sldId="357"/>
        </pc:sldMkLst>
      </pc:sldChg>
      <pc:sldChg chg="del">
        <pc:chgData name="Paiva, Rafael (Nokia - DK/Aalborg)" userId="f2244b69-757d-4dea-abbd-cd8eb512804e" providerId="ADAL" clId="{D380EF7A-9AED-48CD-81A1-7E29108267BE}" dt="2020-11-06T13:28:24.367" v="982" actId="2696"/>
        <pc:sldMkLst>
          <pc:docMk/>
          <pc:sldMk cId="651365267" sldId="358"/>
        </pc:sldMkLst>
      </pc:sldChg>
      <pc:sldChg chg="del">
        <pc:chgData name="Paiva, Rafael (Nokia - DK/Aalborg)" userId="f2244b69-757d-4dea-abbd-cd8eb512804e" providerId="ADAL" clId="{D380EF7A-9AED-48CD-81A1-7E29108267BE}" dt="2020-11-06T13:28:24.406" v="985" actId="2696"/>
        <pc:sldMkLst>
          <pc:docMk/>
          <pc:sldMk cId="1870683686" sldId="359"/>
        </pc:sldMkLst>
      </pc:sldChg>
      <pc:sldChg chg="del">
        <pc:chgData name="Paiva, Rafael (Nokia - DK/Aalborg)" userId="f2244b69-757d-4dea-abbd-cd8eb512804e" providerId="ADAL" clId="{D380EF7A-9AED-48CD-81A1-7E29108267BE}" dt="2020-11-06T13:28:24.412" v="986" actId="2696"/>
        <pc:sldMkLst>
          <pc:docMk/>
          <pc:sldMk cId="1504558730" sldId="361"/>
        </pc:sldMkLst>
      </pc:sldChg>
      <pc:sldChg chg="del">
        <pc:chgData name="Paiva, Rafael (Nokia - DK/Aalborg)" userId="f2244b69-757d-4dea-abbd-cd8eb512804e" providerId="ADAL" clId="{D380EF7A-9AED-48CD-81A1-7E29108267BE}" dt="2020-11-06T13:28:24.417" v="987" actId="2696"/>
        <pc:sldMkLst>
          <pc:docMk/>
          <pc:sldMk cId="1927266759" sldId="362"/>
        </pc:sldMkLst>
      </pc:sldChg>
      <pc:sldChg chg="del">
        <pc:chgData name="Paiva, Rafael (Nokia - DK/Aalborg)" userId="f2244b69-757d-4dea-abbd-cd8eb512804e" providerId="ADAL" clId="{D380EF7A-9AED-48CD-81A1-7E29108267BE}" dt="2020-11-06T13:28:24.443" v="989" actId="2696"/>
        <pc:sldMkLst>
          <pc:docMk/>
          <pc:sldMk cId="3747769102" sldId="363"/>
        </pc:sldMkLst>
      </pc:sldChg>
      <pc:sldChg chg="del">
        <pc:chgData name="Paiva, Rafael (Nokia - DK/Aalborg)" userId="f2244b69-757d-4dea-abbd-cd8eb512804e" providerId="ADAL" clId="{D380EF7A-9AED-48CD-81A1-7E29108267BE}" dt="2020-11-06T13:28:24.457" v="991" actId="2696"/>
        <pc:sldMkLst>
          <pc:docMk/>
          <pc:sldMk cId="3875272805" sldId="364"/>
        </pc:sldMkLst>
      </pc:sldChg>
      <pc:sldChg chg="del">
        <pc:chgData name="Paiva, Rafael (Nokia - DK/Aalborg)" userId="f2244b69-757d-4dea-abbd-cd8eb512804e" providerId="ADAL" clId="{D380EF7A-9AED-48CD-81A1-7E29108267BE}" dt="2020-11-06T13:28:24.469" v="992" actId="2696"/>
        <pc:sldMkLst>
          <pc:docMk/>
          <pc:sldMk cId="290314970" sldId="365"/>
        </pc:sldMkLst>
      </pc:sldChg>
      <pc:sldChg chg="del">
        <pc:chgData name="Paiva, Rafael (Nokia - DK/Aalborg)" userId="f2244b69-757d-4dea-abbd-cd8eb512804e" providerId="ADAL" clId="{D380EF7A-9AED-48CD-81A1-7E29108267BE}" dt="2020-11-06T13:28:24.515" v="993" actId="2696"/>
        <pc:sldMkLst>
          <pc:docMk/>
          <pc:sldMk cId="1318589627" sldId="366"/>
        </pc:sldMkLst>
      </pc:sldChg>
      <pc:sldChg chg="del">
        <pc:chgData name="Paiva, Rafael (Nokia - DK/Aalborg)" userId="f2244b69-757d-4dea-abbd-cd8eb512804e" providerId="ADAL" clId="{D380EF7A-9AED-48CD-81A1-7E29108267BE}" dt="2020-11-06T13:28:24.523" v="994" actId="2696"/>
        <pc:sldMkLst>
          <pc:docMk/>
          <pc:sldMk cId="3153541519" sldId="367"/>
        </pc:sldMkLst>
      </pc:sldChg>
      <pc:sldChg chg="del">
        <pc:chgData name="Paiva, Rafael (Nokia - DK/Aalborg)" userId="f2244b69-757d-4dea-abbd-cd8eb512804e" providerId="ADAL" clId="{D380EF7A-9AED-48CD-81A1-7E29108267BE}" dt="2020-11-06T13:28:24.452" v="990" actId="2696"/>
        <pc:sldMkLst>
          <pc:docMk/>
          <pc:sldMk cId="3333692766" sldId="368"/>
        </pc:sldMkLst>
      </pc:sldChg>
      <pc:sldChg chg="modSp">
        <pc:chgData name="Paiva, Rafael (Nokia - DK/Aalborg)" userId="f2244b69-757d-4dea-abbd-cd8eb512804e" providerId="ADAL" clId="{D380EF7A-9AED-48CD-81A1-7E29108267BE}" dt="2020-11-06T10:29:06.111" v="645" actId="20577"/>
        <pc:sldMkLst>
          <pc:docMk/>
          <pc:sldMk cId="2022114533" sldId="369"/>
        </pc:sldMkLst>
        <pc:spChg chg="mod">
          <ac:chgData name="Paiva, Rafael (Nokia - DK/Aalborg)" userId="f2244b69-757d-4dea-abbd-cd8eb512804e" providerId="ADAL" clId="{D380EF7A-9AED-48CD-81A1-7E29108267BE}" dt="2020-11-06T10:29:06.111" v="645" actId="20577"/>
          <ac:spMkLst>
            <pc:docMk/>
            <pc:sldMk cId="2022114533" sldId="369"/>
            <ac:spMk id="2" creationId="{1CBF9BDA-06F7-4DD2-98FA-E3793E8144D7}"/>
          </ac:spMkLst>
        </pc:spChg>
        <pc:graphicFrameChg chg="modGraphic">
          <ac:chgData name="Paiva, Rafael (Nokia - DK/Aalborg)" userId="f2244b69-757d-4dea-abbd-cd8eb512804e" providerId="ADAL" clId="{D380EF7A-9AED-48CD-81A1-7E29108267BE}" dt="2020-11-06T10:28:40.248" v="628" actId="6549"/>
          <ac:graphicFrameMkLst>
            <pc:docMk/>
            <pc:sldMk cId="2022114533" sldId="369"/>
            <ac:graphicFrameMk id="10" creationId="{AE05C702-8D90-4897-9B1A-723E096DB8C9}"/>
          </ac:graphicFrameMkLst>
        </pc:graphicFrameChg>
      </pc:sldChg>
      <pc:sldChg chg="modSp add del">
        <pc:chgData name="Paiva, Rafael (Nokia - DK/Aalborg)" userId="f2244b69-757d-4dea-abbd-cd8eb512804e" providerId="ADAL" clId="{D380EF7A-9AED-48CD-81A1-7E29108267BE}" dt="2020-11-06T10:23:40.507" v="383" actId="2696"/>
        <pc:sldMkLst>
          <pc:docMk/>
          <pc:sldMk cId="2058874225" sldId="370"/>
        </pc:sldMkLst>
        <pc:spChg chg="mod">
          <ac:chgData name="Paiva, Rafael (Nokia - DK/Aalborg)" userId="f2244b69-757d-4dea-abbd-cd8eb512804e" providerId="ADAL" clId="{D380EF7A-9AED-48CD-81A1-7E29108267BE}" dt="2020-11-06T10:15:49.892" v="301" actId="20577"/>
          <ac:spMkLst>
            <pc:docMk/>
            <pc:sldMk cId="2058874225" sldId="370"/>
            <ac:spMk id="2" creationId="{3C0B6994-1CAE-4535-9D5C-BE1C3607414A}"/>
          </ac:spMkLst>
        </pc:spChg>
        <pc:spChg chg="mod">
          <ac:chgData name="Paiva, Rafael (Nokia - DK/Aalborg)" userId="f2244b69-757d-4dea-abbd-cd8eb512804e" providerId="ADAL" clId="{D380EF7A-9AED-48CD-81A1-7E29108267BE}" dt="2020-11-06T10:15:34.657" v="277" actId="15"/>
          <ac:spMkLst>
            <pc:docMk/>
            <pc:sldMk cId="2058874225" sldId="370"/>
            <ac:spMk id="3" creationId="{CEEE3967-5931-4678-811B-C8B43E27CAD1}"/>
          </ac:spMkLst>
        </pc:spChg>
      </pc:sldChg>
      <pc:sldChg chg="modSp add ord">
        <pc:chgData name="Paiva, Rafael (Nokia - DK/Aalborg)" userId="f2244b69-757d-4dea-abbd-cd8eb512804e" providerId="ADAL" clId="{D380EF7A-9AED-48CD-81A1-7E29108267BE}" dt="2020-11-06T12:30:01.646" v="968" actId="6549"/>
        <pc:sldMkLst>
          <pc:docMk/>
          <pc:sldMk cId="2618344359" sldId="371"/>
        </pc:sldMkLst>
        <pc:spChg chg="mod">
          <ac:chgData name="Paiva, Rafael (Nokia - DK/Aalborg)" userId="f2244b69-757d-4dea-abbd-cd8eb512804e" providerId="ADAL" clId="{D380EF7A-9AED-48CD-81A1-7E29108267BE}" dt="2020-11-06T12:30:01.646" v="968" actId="6549"/>
          <ac:spMkLst>
            <pc:docMk/>
            <pc:sldMk cId="2618344359" sldId="371"/>
            <ac:spMk id="3" creationId="{CEEE3967-5931-4678-811B-C8B43E27CAD1}"/>
          </ac:spMkLst>
        </pc:spChg>
      </pc:sldChg>
      <pc:sldChg chg="modSp add">
        <pc:chgData name="Paiva, Rafael (Nokia - DK/Aalborg)" userId="f2244b69-757d-4dea-abbd-cd8eb512804e" providerId="ADAL" clId="{D380EF7A-9AED-48CD-81A1-7E29108267BE}" dt="2020-11-06T12:30:32.547" v="970" actId="207"/>
        <pc:sldMkLst>
          <pc:docMk/>
          <pc:sldMk cId="2381270826" sldId="372"/>
        </pc:sldMkLst>
        <pc:spChg chg="mod">
          <ac:chgData name="Paiva, Rafael (Nokia - DK/Aalborg)" userId="f2244b69-757d-4dea-abbd-cd8eb512804e" providerId="ADAL" clId="{D380EF7A-9AED-48CD-81A1-7E29108267BE}" dt="2020-11-06T12:30:32.547" v="970" actId="207"/>
          <ac:spMkLst>
            <pc:docMk/>
            <pc:sldMk cId="2381270826" sldId="372"/>
            <ac:spMk id="3" creationId="{CEEE3967-5931-4678-811B-C8B43E27CAD1}"/>
          </ac:spMkLst>
        </pc:spChg>
      </pc:sldChg>
      <pc:sldChg chg="modSp add">
        <pc:chgData name="Paiva, Rafael (Nokia - DK/Aalborg)" userId="f2244b69-757d-4dea-abbd-cd8eb512804e" providerId="ADAL" clId="{D380EF7A-9AED-48CD-81A1-7E29108267BE}" dt="2020-11-06T12:30:51.474" v="971" actId="207"/>
        <pc:sldMkLst>
          <pc:docMk/>
          <pc:sldMk cId="714544099" sldId="373"/>
        </pc:sldMkLst>
        <pc:spChg chg="mod">
          <ac:chgData name="Paiva, Rafael (Nokia - DK/Aalborg)" userId="f2244b69-757d-4dea-abbd-cd8eb512804e" providerId="ADAL" clId="{D380EF7A-9AED-48CD-81A1-7E29108267BE}" dt="2020-11-06T12:30:51.474" v="971" actId="207"/>
          <ac:spMkLst>
            <pc:docMk/>
            <pc:sldMk cId="714544099" sldId="373"/>
            <ac:spMk id="3" creationId="{CEEE3967-5931-4678-811B-C8B43E27CAD1}"/>
          </ac:spMkLst>
        </pc:spChg>
      </pc:sldChg>
      <pc:sldChg chg="addSp delSp modSp add">
        <pc:chgData name="Paiva, Rafael (Nokia - DK/Aalborg)" userId="f2244b69-757d-4dea-abbd-cd8eb512804e" providerId="ADAL" clId="{D380EF7A-9AED-48CD-81A1-7E29108267BE}" dt="2020-11-06T12:35:04.380" v="977" actId="20577"/>
        <pc:sldMkLst>
          <pc:docMk/>
          <pc:sldMk cId="2582775501" sldId="374"/>
        </pc:sldMkLst>
        <pc:spChg chg="mod">
          <ac:chgData name="Paiva, Rafael (Nokia - DK/Aalborg)" userId="f2244b69-757d-4dea-abbd-cd8eb512804e" providerId="ADAL" clId="{D380EF7A-9AED-48CD-81A1-7E29108267BE}" dt="2020-11-06T12:31:33.999" v="972" actId="207"/>
          <ac:spMkLst>
            <pc:docMk/>
            <pc:sldMk cId="2582775501" sldId="374"/>
            <ac:spMk id="3" creationId="{CEEE3967-5931-4678-811B-C8B43E27CAD1}"/>
          </ac:spMkLst>
        </pc:spChg>
        <pc:graphicFrameChg chg="add del mod">
          <ac:chgData name="Paiva, Rafael (Nokia - DK/Aalborg)" userId="f2244b69-757d-4dea-abbd-cd8eb512804e" providerId="ADAL" clId="{D380EF7A-9AED-48CD-81A1-7E29108267BE}" dt="2020-11-06T11:36:51.100" v="898"/>
          <ac:graphicFrameMkLst>
            <pc:docMk/>
            <pc:sldMk cId="2582775501" sldId="374"/>
            <ac:graphicFrameMk id="5" creationId="{12679D89-DB2C-4971-986A-3324FB62FEFA}"/>
          </ac:graphicFrameMkLst>
        </pc:graphicFrameChg>
        <pc:graphicFrameChg chg="add del">
          <ac:chgData name="Paiva, Rafael (Nokia - DK/Aalborg)" userId="f2244b69-757d-4dea-abbd-cd8eb512804e" providerId="ADAL" clId="{D380EF7A-9AED-48CD-81A1-7E29108267BE}" dt="2020-11-06T11:37:24.926" v="904"/>
          <ac:graphicFrameMkLst>
            <pc:docMk/>
            <pc:sldMk cId="2582775501" sldId="374"/>
            <ac:graphicFrameMk id="6" creationId="{4B4838B2-98B2-481F-BDC8-353DB926581F}"/>
          </ac:graphicFrameMkLst>
        </pc:graphicFrameChg>
        <pc:graphicFrameChg chg="add del mod">
          <ac:chgData name="Paiva, Rafael (Nokia - DK/Aalborg)" userId="f2244b69-757d-4dea-abbd-cd8eb512804e" providerId="ADAL" clId="{D380EF7A-9AED-48CD-81A1-7E29108267BE}" dt="2020-11-06T12:24:28.649" v="938" actId="478"/>
          <ac:graphicFrameMkLst>
            <pc:docMk/>
            <pc:sldMk cId="2582775501" sldId="374"/>
            <ac:graphicFrameMk id="7" creationId="{C85DC77B-0A10-4095-A5F1-1019D96DF1A0}"/>
          </ac:graphicFrameMkLst>
        </pc:graphicFrameChg>
        <pc:graphicFrameChg chg="add del">
          <ac:chgData name="Paiva, Rafael (Nokia - DK/Aalborg)" userId="f2244b69-757d-4dea-abbd-cd8eb512804e" providerId="ADAL" clId="{D380EF7A-9AED-48CD-81A1-7E29108267BE}" dt="2020-11-06T11:37:47.666" v="910"/>
          <ac:graphicFrameMkLst>
            <pc:docMk/>
            <pc:sldMk cId="2582775501" sldId="374"/>
            <ac:graphicFrameMk id="8" creationId="{C6F119E8-10AB-4868-B6F7-359EDEA9DC9E}"/>
          </ac:graphicFrameMkLst>
        </pc:graphicFrameChg>
        <pc:graphicFrameChg chg="add mod modGraphic">
          <ac:chgData name="Paiva, Rafael (Nokia - DK/Aalborg)" userId="f2244b69-757d-4dea-abbd-cd8eb512804e" providerId="ADAL" clId="{D380EF7A-9AED-48CD-81A1-7E29108267BE}" dt="2020-11-06T12:35:04.380" v="977" actId="20577"/>
          <ac:graphicFrameMkLst>
            <pc:docMk/>
            <pc:sldMk cId="2582775501" sldId="374"/>
            <ac:graphicFrameMk id="9" creationId="{00C54EBF-7593-4AE8-8AAD-95672DC71ED0}"/>
          </ac:graphicFrameMkLst>
        </pc:graphicFrameChg>
      </pc:sldChg>
    </pc:docChg>
  </pc:docChgLst>
  <pc:docChgLst>
    <pc:chgData name="Paiva, Rafael (Nokia - DK/Aalborg)" userId="f2244b69-757d-4dea-abbd-cd8eb512804e" providerId="ADAL" clId="{24A4A24D-4264-471A-AFEC-B49BD670470D}"/>
    <pc:docChg chg="custSel delSld modSld">
      <pc:chgData name="Paiva, Rafael (Nokia - DK/Aalborg)" userId="f2244b69-757d-4dea-abbd-cd8eb512804e" providerId="ADAL" clId="{24A4A24D-4264-471A-AFEC-B49BD670470D}" dt="2020-11-06T16:06:47.489" v="224" actId="207"/>
      <pc:docMkLst>
        <pc:docMk/>
      </pc:docMkLst>
      <pc:sldChg chg="del">
        <pc:chgData name="Paiva, Rafael (Nokia - DK/Aalborg)" userId="f2244b69-757d-4dea-abbd-cd8eb512804e" providerId="ADAL" clId="{24A4A24D-4264-471A-AFEC-B49BD670470D}" dt="2020-11-06T16:04:51.609" v="85" actId="2696"/>
        <pc:sldMkLst>
          <pc:docMk/>
          <pc:sldMk cId="2022114533" sldId="369"/>
        </pc:sldMkLst>
      </pc:sldChg>
      <pc:sldChg chg="modSp">
        <pc:chgData name="Paiva, Rafael (Nokia - DK/Aalborg)" userId="f2244b69-757d-4dea-abbd-cd8eb512804e" providerId="ADAL" clId="{24A4A24D-4264-471A-AFEC-B49BD670470D}" dt="2020-11-06T16:03:53.319" v="66" actId="13926"/>
        <pc:sldMkLst>
          <pc:docMk/>
          <pc:sldMk cId="2618344359" sldId="371"/>
        </pc:sldMkLst>
        <pc:spChg chg="mod">
          <ac:chgData name="Paiva, Rafael (Nokia - DK/Aalborg)" userId="f2244b69-757d-4dea-abbd-cd8eb512804e" providerId="ADAL" clId="{24A4A24D-4264-471A-AFEC-B49BD670470D}" dt="2020-11-06T16:03:53.319" v="66" actId="13926"/>
          <ac:spMkLst>
            <pc:docMk/>
            <pc:sldMk cId="2618344359" sldId="371"/>
            <ac:spMk id="3" creationId="{CEEE3967-5931-4678-811B-C8B43E27CAD1}"/>
          </ac:spMkLst>
        </pc:spChg>
      </pc:sldChg>
      <pc:sldChg chg="modSp">
        <pc:chgData name="Paiva, Rafael (Nokia - DK/Aalborg)" userId="f2244b69-757d-4dea-abbd-cd8eb512804e" providerId="ADAL" clId="{24A4A24D-4264-471A-AFEC-B49BD670470D}" dt="2020-11-06T16:05:36.003" v="100" actId="20577"/>
        <pc:sldMkLst>
          <pc:docMk/>
          <pc:sldMk cId="2381270826" sldId="372"/>
        </pc:sldMkLst>
        <pc:spChg chg="mod">
          <ac:chgData name="Paiva, Rafael (Nokia - DK/Aalborg)" userId="f2244b69-757d-4dea-abbd-cd8eb512804e" providerId="ADAL" clId="{24A4A24D-4264-471A-AFEC-B49BD670470D}" dt="2020-11-06T16:05:36.003" v="100" actId="20577"/>
          <ac:spMkLst>
            <pc:docMk/>
            <pc:sldMk cId="2381270826" sldId="372"/>
            <ac:spMk id="3" creationId="{CEEE3967-5931-4678-811B-C8B43E27CAD1}"/>
          </ac:spMkLst>
        </pc:spChg>
      </pc:sldChg>
      <pc:sldChg chg="modSp">
        <pc:chgData name="Paiva, Rafael (Nokia - DK/Aalborg)" userId="f2244b69-757d-4dea-abbd-cd8eb512804e" providerId="ADAL" clId="{24A4A24D-4264-471A-AFEC-B49BD670470D}" dt="2020-11-06T16:04:24.309" v="69" actId="207"/>
        <pc:sldMkLst>
          <pc:docMk/>
          <pc:sldMk cId="714544099" sldId="373"/>
        </pc:sldMkLst>
        <pc:spChg chg="mod">
          <ac:chgData name="Paiva, Rafael (Nokia - DK/Aalborg)" userId="f2244b69-757d-4dea-abbd-cd8eb512804e" providerId="ADAL" clId="{24A4A24D-4264-471A-AFEC-B49BD670470D}" dt="2020-11-06T16:04:24.309" v="69" actId="207"/>
          <ac:spMkLst>
            <pc:docMk/>
            <pc:sldMk cId="714544099" sldId="373"/>
            <ac:spMk id="3" creationId="{CEEE3967-5931-4678-811B-C8B43E27CAD1}"/>
          </ac:spMkLst>
        </pc:spChg>
      </pc:sldChg>
      <pc:sldChg chg="modSp">
        <pc:chgData name="Paiva, Rafael (Nokia - DK/Aalborg)" userId="f2244b69-757d-4dea-abbd-cd8eb512804e" providerId="ADAL" clId="{24A4A24D-4264-471A-AFEC-B49BD670470D}" dt="2020-11-06T16:06:47.489" v="224" actId="207"/>
        <pc:sldMkLst>
          <pc:docMk/>
          <pc:sldMk cId="2582775501" sldId="374"/>
        </pc:sldMkLst>
        <pc:spChg chg="mod">
          <ac:chgData name="Paiva, Rafael (Nokia - DK/Aalborg)" userId="f2244b69-757d-4dea-abbd-cd8eb512804e" providerId="ADAL" clId="{24A4A24D-4264-471A-AFEC-B49BD670470D}" dt="2020-11-06T16:06:47.489" v="224" actId="207"/>
          <ac:spMkLst>
            <pc:docMk/>
            <pc:sldMk cId="2582775501" sldId="374"/>
            <ac:spMk id="3" creationId="{CEEE3967-5931-4678-811B-C8B43E27CAD1}"/>
          </ac:spMkLst>
        </pc:spChg>
        <pc:graphicFrameChg chg="mod modGraphic">
          <ac:chgData name="Paiva, Rafael (Nokia - DK/Aalborg)" userId="f2244b69-757d-4dea-abbd-cd8eb512804e" providerId="ADAL" clId="{24A4A24D-4264-471A-AFEC-B49BD670470D}" dt="2020-11-06T16:06:42.464" v="223" actId="207"/>
          <ac:graphicFrameMkLst>
            <pc:docMk/>
            <pc:sldMk cId="2582775501" sldId="374"/>
            <ac:graphicFrameMk id="9" creationId="{00C54EBF-7593-4AE8-8AAD-95672DC71ED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EA0CB0-14AD-4ECF-830A-69FCEFE0EA34}" type="datetimeFigureOut">
              <a:rPr lang="zh-CN" altLang="en-US" smtClean="0"/>
              <a:t>2021/2/3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0F3830-A412-4AA2-83CD-EC0332395386}" type="slidenum">
              <a:rPr lang="zh-CN" altLang="en-US" smtClean="0"/>
              <a:t>‹#›</a:t>
            </a:fld>
            <a:endParaRPr lang="zh-CN" altLang="en-US"/>
          </a:p>
        </p:txBody>
      </p:sp>
    </p:spTree>
    <p:extLst>
      <p:ext uri="{BB962C8B-B14F-4D97-AF65-F5344CB8AC3E}">
        <p14:creationId xmlns:p14="http://schemas.microsoft.com/office/powerpoint/2010/main" val="1414637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EC58BF88-121E-4EA2-9B07-38FC07869C79}"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0238F23-A105-4BA3-9C09-B5F7973376AC}"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6C3D4B2-6D3F-45AC-A402-656467359E65}"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29CD67F-A92B-4D73-9193-F4B6999E5EF1}"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4B09AFC4-7B41-4793-8230-C90E2FCD8E1C}" type="datetime1">
              <a:rPr lang="zh-CN" altLang="en-US" smtClean="0"/>
              <a:t>2021/2/3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324A384-328A-4757-AABB-333F66EE8AE8}"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80D13A7-5E5E-44D9-894B-F27069EEC128}" type="datetime1">
              <a:rPr lang="zh-CN" altLang="en-US" smtClean="0"/>
              <a:t>2021/2/3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1A501AC-BA80-43C9-BB85-E3648C819FED}" type="datetime1">
              <a:rPr lang="zh-CN" altLang="en-US" smtClean="0"/>
              <a:t>2021/2/3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8FD51B5-1AD5-4F92-B862-5C1B1B20C4A0}" type="datetime1">
              <a:rPr lang="zh-CN" altLang="en-US" smtClean="0"/>
              <a:t>2021/2/3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41FE22-268D-406B-AE57-6E94AC02E9BE}"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46EEE7DE-FE63-4522-B7D4-30BBF168EB46}" type="datetime1">
              <a:rPr lang="zh-CN" altLang="en-US" smtClean="0"/>
              <a:t>2021/2/3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FE20C-5F87-428B-918B-D83E1E7D179C}" type="datetime1">
              <a:rPr lang="zh-CN" altLang="en-US" smtClean="0"/>
              <a:t>2021/2/3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276872"/>
            <a:ext cx="7772400" cy="1470025"/>
          </a:xfrm>
        </p:spPr>
        <p:txBody>
          <a:bodyPr>
            <a:normAutofit/>
          </a:bodyPr>
          <a:lstStyle/>
          <a:p>
            <a:r>
              <a:rPr lang="en-US" altLang="zh-CN" sz="4000" dirty="0"/>
              <a:t>Way forward on NR-U PRACH demodulation requirements</a:t>
            </a:r>
            <a:endParaRPr lang="zh-CN" altLang="en-US" sz="4000" dirty="0"/>
          </a:p>
        </p:txBody>
      </p:sp>
      <p:sp>
        <p:nvSpPr>
          <p:cNvPr id="4" name="テキスト ボックス 3"/>
          <p:cNvSpPr txBox="1"/>
          <p:nvPr/>
        </p:nvSpPr>
        <p:spPr>
          <a:xfrm>
            <a:off x="298906" y="253097"/>
            <a:ext cx="5742226" cy="1015663"/>
          </a:xfrm>
          <a:prstGeom prst="rect">
            <a:avLst/>
          </a:prstGeom>
          <a:noFill/>
        </p:spPr>
        <p:txBody>
          <a:bodyPr wrap="square" rtlCol="0">
            <a:spAutoFit/>
          </a:bodyPr>
          <a:lstStyle/>
          <a:p>
            <a:r>
              <a:rPr lang="en-US" altLang="zh-CN" sz="2000" dirty="0"/>
              <a:t>3GPP TSG-RAN WG4 Meeting #98-e</a:t>
            </a:r>
          </a:p>
          <a:p>
            <a:r>
              <a:rPr lang="en-US" altLang="zh-CN" sz="2000" dirty="0"/>
              <a:t>Electronic Meeting, Jan. 25-Feb. 5, 2021</a:t>
            </a:r>
          </a:p>
          <a:p>
            <a:r>
              <a:rPr lang="en-US" altLang="ja-JP" sz="2000" dirty="0"/>
              <a:t>Agenda: </a:t>
            </a:r>
            <a:r>
              <a:rPr lang="en-GB" altLang="ja-JP" sz="2000" dirty="0"/>
              <a:t>7.1.7.4.4</a:t>
            </a:r>
            <a:endParaRPr lang="en-US" altLang="ja-JP" sz="2000" dirty="0"/>
          </a:p>
        </p:txBody>
      </p:sp>
      <p:sp>
        <p:nvSpPr>
          <p:cNvPr id="5" name="正方形/長方形 4"/>
          <p:cNvSpPr/>
          <p:nvPr/>
        </p:nvSpPr>
        <p:spPr>
          <a:xfrm>
            <a:off x="6041132" y="332656"/>
            <a:ext cx="2707332" cy="707886"/>
          </a:xfrm>
          <a:prstGeom prst="rect">
            <a:avLst/>
          </a:prstGeom>
          <a:noFill/>
        </p:spPr>
        <p:txBody>
          <a:bodyPr wrap="square">
            <a:spAutoFit/>
          </a:bodyPr>
          <a:lstStyle/>
          <a:p>
            <a:pPr algn="r"/>
            <a:r>
              <a:rPr lang="en-GB" sz="2000"/>
              <a:t>R4-2103808</a:t>
            </a:r>
            <a:endParaRPr lang="en-US" altLang="zh-CN" sz="2000" dirty="0">
              <a:solidFill>
                <a:srgbClr val="FF0000"/>
              </a:solidFill>
            </a:endParaRPr>
          </a:p>
          <a:p>
            <a:pPr algn="r"/>
            <a:r>
              <a:rPr lang="en-US" altLang="zh-CN" sz="2000" dirty="0"/>
              <a:t>Document for: Approval </a:t>
            </a:r>
          </a:p>
        </p:txBody>
      </p:sp>
      <p:sp>
        <p:nvSpPr>
          <p:cNvPr id="7" name="副标题 2"/>
          <p:cNvSpPr txBox="1">
            <a:spLocks/>
          </p:cNvSpPr>
          <p:nvPr/>
        </p:nvSpPr>
        <p:spPr>
          <a:xfrm>
            <a:off x="1371600" y="4797152"/>
            <a:ext cx="6400800" cy="492832"/>
          </a:xfrm>
          <a:prstGeom prst="rect">
            <a:avLst/>
          </a:prstGeom>
        </p:spPr>
        <p:txBody>
          <a:bodyPr vert="horz" lIns="91440" tIns="45720" rIns="91440" bIns="45720" rtlCol="0">
            <a:normAutofit lnSpcReduction="1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altLang="zh-CN" sz="2800" dirty="0">
                <a:solidFill>
                  <a:schemeClr val="tx1"/>
                </a:solidFill>
              </a:rPr>
              <a:t>Nokia, Nokia Shanghai Bell</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t>1</a:t>
            </a:fld>
            <a:endParaRPr lang="zh-CN" altLang="en-US"/>
          </a:p>
        </p:txBody>
      </p:sp>
    </p:spTree>
    <p:extLst>
      <p:ext uri="{BB962C8B-B14F-4D97-AF65-F5344CB8AC3E}">
        <p14:creationId xmlns:p14="http://schemas.microsoft.com/office/powerpoint/2010/main" val="31816776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414CB-4587-4366-93B5-F5E3C272497A}"/>
              </a:ext>
            </a:extLst>
          </p:cNvPr>
          <p:cNvSpPr>
            <a:spLocks noGrp="1"/>
          </p:cNvSpPr>
          <p:nvPr>
            <p:ph type="title"/>
          </p:nvPr>
        </p:nvSpPr>
        <p:spPr/>
        <p:txBody>
          <a:bodyPr/>
          <a:lstStyle/>
          <a:p>
            <a:r>
              <a:rPr lang="en-GB" dirty="0"/>
              <a:t>Background</a:t>
            </a:r>
          </a:p>
        </p:txBody>
      </p:sp>
      <p:sp>
        <p:nvSpPr>
          <p:cNvPr id="3" name="Content Placeholder 2">
            <a:extLst>
              <a:ext uri="{FF2B5EF4-FFF2-40B4-BE49-F238E27FC236}">
                <a16:creationId xmlns:a16="http://schemas.microsoft.com/office/drawing/2014/main" id="{4CFBAB26-4523-46D1-A6EC-C5F62C285619}"/>
              </a:ext>
            </a:extLst>
          </p:cNvPr>
          <p:cNvSpPr>
            <a:spLocks noGrp="1"/>
          </p:cNvSpPr>
          <p:nvPr>
            <p:ph idx="1"/>
          </p:nvPr>
        </p:nvSpPr>
        <p:spPr>
          <a:xfrm>
            <a:off x="457200" y="1600200"/>
            <a:ext cx="8229600" cy="4925144"/>
          </a:xfrm>
        </p:spPr>
        <p:txBody>
          <a:bodyPr>
            <a:normAutofit fontScale="85000" lnSpcReduction="20000"/>
          </a:bodyPr>
          <a:lstStyle/>
          <a:p>
            <a:pPr marL="400050">
              <a:spcBef>
                <a:spcPts val="600"/>
              </a:spcBef>
            </a:pPr>
            <a:r>
              <a:rPr lang="en-GB" altLang="zh-CN" sz="2400" dirty="0">
                <a:latin typeface="Arial Unicode MS" pitchFamily="50" charset="-127"/>
                <a:ea typeface="Arial Unicode MS" pitchFamily="50" charset="-127"/>
                <a:cs typeface="Arial Unicode MS" pitchFamily="50" charset="-127"/>
              </a:rPr>
              <a:t>Agreed WFs for in previous meetings</a:t>
            </a: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RAN4 #96-e</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R4-2012611, Way Forward on NR-U BS demodulation requirements</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R4-2012610, Way Forward on NR-U UE demodulation requirements</a:t>
            </a:r>
            <a:endParaRPr lang="en-GB" altLang="zh-CN" sz="2400"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800100" lvl="1">
              <a:spcBef>
                <a:spcPts val="600"/>
              </a:spcBef>
            </a:pPr>
            <a:r>
              <a:rPr lang="en-GB" altLang="zh-CN" sz="2000" dirty="0">
                <a:latin typeface="Arial Unicode MS" pitchFamily="50" charset="-127"/>
                <a:ea typeface="Arial Unicode MS" pitchFamily="50" charset="-127"/>
                <a:cs typeface="Arial Unicode MS" pitchFamily="50" charset="-127"/>
              </a:rPr>
              <a:t>RAN4 #97-e</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R4-2017611, Email discussion summary for [97e][316] </a:t>
            </a:r>
            <a:r>
              <a:rPr lang="en-GB" altLang="zh-CN" sz="1600" dirty="0" err="1">
                <a:latin typeface="Arial Unicode MS" pitchFamily="50" charset="-127"/>
                <a:ea typeface="Arial Unicode MS" pitchFamily="50" charset="-127"/>
                <a:cs typeface="Arial Unicode MS" pitchFamily="50" charset="-127"/>
              </a:rPr>
              <a:t>NR_unlic_Demod_BS</a:t>
            </a:r>
            <a:endParaRPr lang="en-GB" altLang="zh-CN" sz="1600" dirty="0">
              <a:latin typeface="Arial Unicode MS" pitchFamily="50" charset="-127"/>
              <a:ea typeface="Arial Unicode MS" pitchFamily="50" charset="-127"/>
              <a:cs typeface="Arial Unicode MS" pitchFamily="50" charset="-127"/>
            </a:endParaRP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R4-2017688, Way forward on NR-U BS demodulation requirements for general part and PUSCH</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R4-2017467, Way forward on PUCCH demodulation requirements</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R4-2017468, </a:t>
            </a:r>
            <a:r>
              <a:rPr lang="en-US" altLang="zh-CN" sz="1600" dirty="0">
                <a:latin typeface="Arial Unicode MS" pitchFamily="50" charset="-127"/>
                <a:ea typeface="Arial Unicode MS" pitchFamily="50" charset="-127"/>
                <a:cs typeface="Arial Unicode MS" pitchFamily="50" charset="-127"/>
              </a:rPr>
              <a:t>Way forward on PRACH demodulation requirements</a:t>
            </a:r>
            <a:endParaRPr lang="en-GB" altLang="zh-CN" dirty="0">
              <a:latin typeface="Arial Unicode MS" pitchFamily="50" charset="-127"/>
              <a:ea typeface="Arial Unicode MS" pitchFamily="50" charset="-127"/>
              <a:cs typeface="Arial Unicode MS" pitchFamily="50" charset="-127"/>
            </a:endParaRPr>
          </a:p>
          <a:p>
            <a:pPr marL="800100" lvl="1">
              <a:spcBef>
                <a:spcPts val="600"/>
              </a:spcBef>
            </a:pPr>
            <a:endParaRPr lang="en-GB" altLang="zh-CN" sz="2000" dirty="0">
              <a:latin typeface="Arial Unicode MS" pitchFamily="50" charset="-127"/>
              <a:ea typeface="Arial Unicode MS" pitchFamily="50" charset="-127"/>
              <a:cs typeface="Arial Unicode MS" pitchFamily="50" charset="-127"/>
            </a:endParaRPr>
          </a:p>
          <a:p>
            <a:pPr marL="400050">
              <a:spcBef>
                <a:spcPts val="600"/>
              </a:spcBef>
            </a:pPr>
            <a:r>
              <a:rPr lang="en-GB" altLang="zh-CN" sz="2400" dirty="0">
                <a:latin typeface="Arial Unicode MS" pitchFamily="50" charset="-127"/>
                <a:ea typeface="Arial Unicode MS" pitchFamily="50" charset="-127"/>
                <a:cs typeface="Arial Unicode MS" pitchFamily="50" charset="-127"/>
              </a:rPr>
              <a:t>Corresponding Email summary in RAN4#98-e</a:t>
            </a:r>
          </a:p>
          <a:p>
            <a:pPr marL="1200150" lvl="2">
              <a:spcBef>
                <a:spcPts val="600"/>
              </a:spcBef>
            </a:pPr>
            <a:r>
              <a:rPr lang="en-GB" altLang="zh-CN" sz="1600" dirty="0">
                <a:latin typeface="Arial Unicode MS" pitchFamily="50" charset="-127"/>
                <a:ea typeface="Arial Unicode MS" pitchFamily="50" charset="-127"/>
                <a:cs typeface="Arial Unicode MS" pitchFamily="50" charset="-127"/>
              </a:rPr>
              <a:t>R4-2103934 </a:t>
            </a:r>
            <a:r>
              <a:rPr lang="en-US" altLang="zh-CN" sz="1600" dirty="0">
                <a:latin typeface="Arial Unicode MS" pitchFamily="50" charset="-127"/>
                <a:ea typeface="Arial Unicode MS" pitchFamily="50" charset="-127"/>
                <a:cs typeface="Arial Unicode MS" pitchFamily="50" charset="-127"/>
              </a:rPr>
              <a:t>Email discussion summary for [98e][317] </a:t>
            </a:r>
            <a:r>
              <a:rPr lang="en-US" altLang="zh-CN" sz="1600" dirty="0" err="1">
                <a:latin typeface="Arial Unicode MS" pitchFamily="50" charset="-127"/>
                <a:ea typeface="Arial Unicode MS" pitchFamily="50" charset="-127"/>
                <a:cs typeface="Arial Unicode MS" pitchFamily="50" charset="-127"/>
              </a:rPr>
              <a:t>NR_unlic_Demod_BS</a:t>
            </a:r>
            <a:endParaRPr lang="en-US" altLang="zh-CN" sz="1600" dirty="0">
              <a:latin typeface="Arial Unicode MS" pitchFamily="50" charset="-127"/>
              <a:ea typeface="Arial Unicode MS" pitchFamily="50" charset="-127"/>
              <a:cs typeface="Arial Unicode MS" pitchFamily="50" charset="-127"/>
            </a:endParaRPr>
          </a:p>
          <a:p>
            <a:pPr marL="1657350" lvl="3">
              <a:spcBef>
                <a:spcPts val="600"/>
              </a:spcBef>
            </a:pPr>
            <a:r>
              <a:rPr lang="en-US" altLang="zh-CN" sz="1200" dirty="0">
                <a:latin typeface="Arial Unicode MS" pitchFamily="50" charset="-127"/>
                <a:ea typeface="Arial Unicode MS" pitchFamily="50" charset="-127"/>
                <a:cs typeface="Arial Unicode MS" pitchFamily="50" charset="-127"/>
              </a:rPr>
              <a:t>The issues related to PRACH are: </a:t>
            </a:r>
          </a:p>
          <a:p>
            <a:pPr marL="2114550" lvl="4">
              <a:spcBef>
                <a:spcPts val="600"/>
              </a:spcBef>
            </a:pPr>
            <a:r>
              <a:rPr lang="en-US" altLang="zh-CN" sz="1200" dirty="0">
                <a:latin typeface="Arial Unicode MS" pitchFamily="50" charset="-127"/>
                <a:ea typeface="Arial Unicode MS" pitchFamily="50" charset="-127"/>
                <a:cs typeface="Arial Unicode MS" pitchFamily="50" charset="-127"/>
              </a:rPr>
              <a:t>Issue 4-1-1: PRACH format</a:t>
            </a:r>
          </a:p>
          <a:p>
            <a:pPr marL="2114550" lvl="4">
              <a:spcBef>
                <a:spcPts val="600"/>
              </a:spcBef>
            </a:pPr>
            <a:r>
              <a:rPr lang="en-US" altLang="zh-CN" sz="1200" dirty="0">
                <a:latin typeface="Arial Unicode MS" pitchFamily="50" charset="-127"/>
                <a:ea typeface="Arial Unicode MS" pitchFamily="50" charset="-127"/>
                <a:cs typeface="Arial Unicode MS" pitchFamily="50" charset="-127"/>
              </a:rPr>
              <a:t>Issue 4-1-2: Propagation conditions </a:t>
            </a:r>
          </a:p>
          <a:p>
            <a:pPr marL="2114550" lvl="4">
              <a:spcBef>
                <a:spcPts val="600"/>
              </a:spcBef>
            </a:pPr>
            <a:r>
              <a:rPr lang="en-US" altLang="zh-CN" sz="1200" dirty="0">
                <a:latin typeface="Arial Unicode MS" pitchFamily="50" charset="-127"/>
                <a:ea typeface="Arial Unicode MS" pitchFamily="50" charset="-127"/>
                <a:cs typeface="Arial Unicode MS" pitchFamily="50" charset="-127"/>
              </a:rPr>
              <a:t>Issue 4-1-3: </a:t>
            </a:r>
            <a:r>
              <a:rPr lang="en-US" altLang="zh-CN" sz="1200" dirty="0" err="1">
                <a:latin typeface="Arial Unicode MS" pitchFamily="50" charset="-127"/>
                <a:ea typeface="Arial Unicode MS" pitchFamily="50" charset="-127"/>
                <a:cs typeface="Arial Unicode MS" pitchFamily="50" charset="-127"/>
              </a:rPr>
              <a:t>Ncs</a:t>
            </a:r>
            <a:endParaRPr lang="en-US" altLang="zh-CN" sz="1200" dirty="0">
              <a:latin typeface="Arial Unicode MS" pitchFamily="50" charset="-127"/>
              <a:ea typeface="Arial Unicode MS" pitchFamily="50" charset="-127"/>
              <a:cs typeface="Arial Unicode MS" pitchFamily="50" charset="-127"/>
            </a:endParaRPr>
          </a:p>
          <a:p>
            <a:pPr marL="2114550" lvl="4">
              <a:spcBef>
                <a:spcPts val="600"/>
              </a:spcBef>
            </a:pPr>
            <a:r>
              <a:rPr lang="en-US" altLang="zh-CN" sz="1200" dirty="0">
                <a:latin typeface="Arial Unicode MS" pitchFamily="50" charset="-127"/>
                <a:ea typeface="Arial Unicode MS" pitchFamily="50" charset="-127"/>
                <a:cs typeface="Arial Unicode MS" pitchFamily="50" charset="-127"/>
              </a:rPr>
              <a:t>Issue 4-1-4: Time error tolerance for PRACH under AWGN and TDLC-300-100</a:t>
            </a:r>
          </a:p>
          <a:p>
            <a:pPr marL="2114550" lvl="4">
              <a:spcBef>
                <a:spcPts val="600"/>
              </a:spcBef>
            </a:pPr>
            <a:r>
              <a:rPr lang="en-US" altLang="zh-CN" sz="1200" dirty="0">
                <a:latin typeface="Arial Unicode MS" pitchFamily="50" charset="-127"/>
                <a:ea typeface="Arial Unicode MS" pitchFamily="50" charset="-127"/>
                <a:cs typeface="Arial Unicode MS" pitchFamily="50" charset="-127"/>
              </a:rPr>
              <a:t>Issue 4-1-5: Time error tolerance for TDLA-30-10</a:t>
            </a:r>
          </a:p>
        </p:txBody>
      </p:sp>
      <p:sp>
        <p:nvSpPr>
          <p:cNvPr id="4" name="Slide Number Placeholder 3">
            <a:extLst>
              <a:ext uri="{FF2B5EF4-FFF2-40B4-BE49-F238E27FC236}">
                <a16:creationId xmlns:a16="http://schemas.microsoft.com/office/drawing/2014/main" id="{523AF5DA-43BD-478E-977B-26545465467E}"/>
              </a:ext>
            </a:extLst>
          </p:cNvPr>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1791715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lstStyle/>
          <a:p>
            <a:r>
              <a:rPr lang="en-GB" dirty="0"/>
              <a:t>PRACH performance requirements</a:t>
            </a:r>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p:txBody>
          <a:bodyPr>
            <a:normAutofit lnSpcReduction="10000"/>
          </a:bodyPr>
          <a:lstStyle/>
          <a:p>
            <a:r>
              <a:rPr lang="en-GB" dirty="0"/>
              <a:t>PRACH formats</a:t>
            </a:r>
          </a:p>
          <a:p>
            <a:pPr lvl="1"/>
            <a:r>
              <a:rPr lang="en-GB" dirty="0"/>
              <a:t>A2, B4, and C2</a:t>
            </a:r>
          </a:p>
          <a:p>
            <a:pPr lvl="1"/>
            <a:r>
              <a:rPr lang="en-GB" dirty="0"/>
              <a:t>Propagation conditions</a:t>
            </a:r>
          </a:p>
          <a:p>
            <a:pPr lvl="2"/>
            <a:r>
              <a:rPr lang="en-GB" dirty="0"/>
              <a:t>AWGN</a:t>
            </a:r>
          </a:p>
          <a:p>
            <a:pPr lvl="2"/>
            <a:r>
              <a:rPr lang="en-GB" dirty="0"/>
              <a:t>Fading channel TDLA30-10</a:t>
            </a:r>
          </a:p>
          <a:p>
            <a:pPr lvl="1" hangingPunct="0"/>
            <a:r>
              <a:rPr lang="en-GB" dirty="0"/>
              <a:t>Frequency offset </a:t>
            </a:r>
          </a:p>
          <a:p>
            <a:pPr lvl="2" hangingPunct="0"/>
            <a:r>
              <a:rPr lang="en-GB" dirty="0"/>
              <a:t>0 Hz for AWGN</a:t>
            </a:r>
          </a:p>
          <a:p>
            <a:pPr lvl="2" hangingPunct="0"/>
            <a:r>
              <a:rPr lang="en-GB" dirty="0"/>
              <a:t>400 Hz for TDLA30-10</a:t>
            </a:r>
            <a:endParaRPr lang="da-DK" dirty="0"/>
          </a:p>
          <a:p>
            <a:pPr lvl="1"/>
            <a:r>
              <a:rPr lang="en-GB" dirty="0" err="1"/>
              <a:t>Ncs</a:t>
            </a:r>
            <a:endParaRPr lang="en-GB" dirty="0"/>
          </a:p>
          <a:p>
            <a:pPr lvl="2"/>
            <a:r>
              <a:rPr lang="en-GB" dirty="0"/>
              <a:t>164 for </a:t>
            </a:r>
            <a:r>
              <a:rPr lang="en-GB" i="1" dirty="0"/>
              <a:t>L</a:t>
            </a:r>
            <a:r>
              <a:rPr lang="en-GB" i="1" baseline="-25000" dirty="0"/>
              <a:t>RA</a:t>
            </a:r>
            <a:r>
              <a:rPr lang="en-GB" dirty="0"/>
              <a:t>=1151 and 190 for </a:t>
            </a:r>
            <a:r>
              <a:rPr lang="en-GB" i="1" dirty="0"/>
              <a:t>L</a:t>
            </a:r>
            <a:r>
              <a:rPr lang="en-GB" i="1" baseline="-25000" dirty="0"/>
              <a:t>RA</a:t>
            </a:r>
            <a:r>
              <a:rPr lang="en-GB" dirty="0"/>
              <a:t>=571 </a:t>
            </a:r>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26183443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lstStyle/>
          <a:p>
            <a:r>
              <a:rPr lang="en-GB" dirty="0"/>
              <a:t>PRACH performance requirements</a:t>
            </a:r>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a:xfrm>
            <a:off x="457200" y="1600200"/>
            <a:ext cx="8651304" cy="5257799"/>
          </a:xfrm>
        </p:spPr>
        <p:txBody>
          <a:bodyPr>
            <a:normAutofit/>
          </a:bodyPr>
          <a:lstStyle/>
          <a:p>
            <a:r>
              <a:rPr lang="en-GB" dirty="0"/>
              <a:t>Test scenario parameters</a:t>
            </a:r>
          </a:p>
          <a:p>
            <a:pPr lvl="1"/>
            <a:r>
              <a:rPr lang="en-US" dirty="0"/>
              <a:t>Time error estimation tolerance</a:t>
            </a:r>
          </a:p>
          <a:p>
            <a:pPr lvl="2"/>
            <a:r>
              <a:rPr lang="en-US" dirty="0"/>
              <a:t>Reuse the time error tolerance for Rel-15 PRACH performance requirements under AWGN</a:t>
            </a:r>
          </a:p>
          <a:p>
            <a:pPr lvl="2"/>
            <a:endParaRPr lang="en-US" dirty="0"/>
          </a:p>
          <a:p>
            <a:pPr lvl="2"/>
            <a:endParaRPr lang="en-US" dirty="0"/>
          </a:p>
          <a:p>
            <a:pPr lvl="2"/>
            <a:endParaRPr lang="en-US" dirty="0"/>
          </a:p>
          <a:p>
            <a:pPr lvl="2"/>
            <a:endParaRPr lang="en-US" dirty="0"/>
          </a:p>
          <a:p>
            <a:pPr lvl="1"/>
            <a:r>
              <a:rPr lang="en-US" dirty="0"/>
              <a:t>Time error estimation tolerance for TDLA30-10</a:t>
            </a:r>
          </a:p>
          <a:p>
            <a:pPr lvl="2" hangingPunct="0"/>
            <a:r>
              <a:rPr lang="en-GB" dirty="0"/>
              <a:t>0.67us for L</a:t>
            </a:r>
            <a:r>
              <a:rPr lang="en-GB" baseline="-25000" dirty="0"/>
              <a:t>RA</a:t>
            </a:r>
            <a:r>
              <a:rPr lang="en-GB" dirty="0"/>
              <a:t>=1151 and 0.41 us for L</a:t>
            </a:r>
            <a:r>
              <a:rPr lang="en-GB" baseline="-25000" dirty="0"/>
              <a:t>RA </a:t>
            </a:r>
            <a:r>
              <a:rPr lang="en-GB" dirty="0"/>
              <a:t>=571.</a:t>
            </a:r>
          </a:p>
          <a:p>
            <a:pPr lvl="2"/>
            <a:endParaRPr lang="en-US" dirty="0"/>
          </a:p>
          <a:p>
            <a:pPr lvl="2"/>
            <a:endParaRPr lang="da-DK" dirty="0"/>
          </a:p>
          <a:p>
            <a:pPr lvl="2"/>
            <a:endParaRPr lang="en-GB" dirty="0"/>
          </a:p>
          <a:p>
            <a:pPr lvl="2"/>
            <a:endParaRPr lang="en-GB" dirty="0">
              <a:solidFill>
                <a:srgbClr val="FF0000"/>
              </a:solidFill>
            </a:endParaRPr>
          </a:p>
          <a:p>
            <a:pPr lvl="2"/>
            <a:endParaRPr lang="en-GB" dirty="0"/>
          </a:p>
          <a:p>
            <a:pPr lvl="3"/>
            <a:endParaRPr lang="da-DK" dirty="0"/>
          </a:p>
          <a:p>
            <a:pPr lvl="2"/>
            <a:endParaRPr lang="en-GB" dirty="0"/>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4</a:t>
            </a:fld>
            <a:endParaRPr lang="zh-CN" altLang="en-US" dirty="0"/>
          </a:p>
        </p:txBody>
      </p:sp>
      <p:graphicFrame>
        <p:nvGraphicFramePr>
          <p:cNvPr id="7" name="Table 7">
            <a:extLst>
              <a:ext uri="{FF2B5EF4-FFF2-40B4-BE49-F238E27FC236}">
                <a16:creationId xmlns:a16="http://schemas.microsoft.com/office/drawing/2014/main" id="{A41BFFE3-D23B-4139-A790-8D7F2D4CABE5}"/>
              </a:ext>
            </a:extLst>
          </p:cNvPr>
          <p:cNvGraphicFramePr>
            <a:graphicFrameLocks noGrp="1"/>
          </p:cNvGraphicFramePr>
          <p:nvPr>
            <p:extLst>
              <p:ext uri="{D42A27DB-BD31-4B8C-83A1-F6EECF244321}">
                <p14:modId xmlns:p14="http://schemas.microsoft.com/office/powerpoint/2010/main" val="3179531614"/>
              </p:ext>
            </p:extLst>
          </p:nvPr>
        </p:nvGraphicFramePr>
        <p:xfrm>
          <a:off x="1979712" y="3672839"/>
          <a:ext cx="4064000" cy="111252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533557136"/>
                    </a:ext>
                  </a:extLst>
                </a:gridCol>
                <a:gridCol w="2032000">
                  <a:extLst>
                    <a:ext uri="{9D8B030D-6E8A-4147-A177-3AD203B41FA5}">
                      <a16:colId xmlns:a16="http://schemas.microsoft.com/office/drawing/2014/main" val="2087350237"/>
                    </a:ext>
                  </a:extLst>
                </a:gridCol>
              </a:tblGrid>
              <a:tr h="370840">
                <a:tc>
                  <a:txBody>
                    <a:bodyPr/>
                    <a:lstStyle/>
                    <a:p>
                      <a:pPr algn="ctr"/>
                      <a:r>
                        <a:rPr lang="en-US" dirty="0"/>
                        <a:t>SCS</a:t>
                      </a:r>
                    </a:p>
                  </a:txBody>
                  <a:tcPr/>
                </a:tc>
                <a:tc>
                  <a:txBody>
                    <a:bodyPr/>
                    <a:lstStyle/>
                    <a:p>
                      <a:pPr algn="ctr"/>
                      <a:r>
                        <a:rPr lang="en-US" dirty="0"/>
                        <a:t>AWGN</a:t>
                      </a:r>
                    </a:p>
                  </a:txBody>
                  <a:tcPr/>
                </a:tc>
                <a:extLst>
                  <a:ext uri="{0D108BD9-81ED-4DB2-BD59-A6C34878D82A}">
                    <a16:rowId xmlns:a16="http://schemas.microsoft.com/office/drawing/2014/main" val="484484347"/>
                  </a:ext>
                </a:extLst>
              </a:tr>
              <a:tr h="370840">
                <a:tc>
                  <a:txBody>
                    <a:bodyPr/>
                    <a:lstStyle/>
                    <a:p>
                      <a:pPr algn="ctr"/>
                      <a:r>
                        <a:rPr lang="en-US" dirty="0"/>
                        <a:t>15 kHz</a:t>
                      </a:r>
                    </a:p>
                  </a:txBody>
                  <a:tcPr/>
                </a:tc>
                <a:tc>
                  <a:txBody>
                    <a:bodyPr/>
                    <a:lstStyle/>
                    <a:p>
                      <a:pPr marL="0" algn="ctr" defTabSz="914400" rtl="0" eaLnBrk="1" latinLnBrk="0" hangingPunct="1">
                        <a:spcAft>
                          <a:spcPts val="0"/>
                        </a:spcAft>
                      </a:pPr>
                      <a:r>
                        <a:rPr lang="en-GB" sz="1800" kern="1200" dirty="0">
                          <a:solidFill>
                            <a:schemeClr val="dk1"/>
                          </a:solidFill>
                          <a:latin typeface="+mn-lt"/>
                          <a:ea typeface="+mn-ea"/>
                          <a:cs typeface="+mn-cs"/>
                        </a:rPr>
                        <a:t>0.52 us</a:t>
                      </a:r>
                      <a:endParaRPr lang="da-DK"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297969560"/>
                  </a:ext>
                </a:extLst>
              </a:tr>
              <a:tr h="370840">
                <a:tc>
                  <a:txBody>
                    <a:bodyPr/>
                    <a:lstStyle/>
                    <a:p>
                      <a:pPr algn="ctr"/>
                      <a:r>
                        <a:rPr lang="en-US" dirty="0"/>
                        <a:t>30 kHz</a:t>
                      </a:r>
                    </a:p>
                  </a:txBody>
                  <a:tcPr/>
                </a:tc>
                <a:tc>
                  <a:txBody>
                    <a:bodyPr/>
                    <a:lstStyle/>
                    <a:p>
                      <a:pPr marL="0" algn="ctr" defTabSz="914400" rtl="0" eaLnBrk="1" latinLnBrk="0" hangingPunct="1">
                        <a:spcAft>
                          <a:spcPts val="0"/>
                        </a:spcAft>
                      </a:pPr>
                      <a:r>
                        <a:rPr lang="en-GB" sz="1800" kern="1200" dirty="0">
                          <a:solidFill>
                            <a:schemeClr val="dk1"/>
                          </a:solidFill>
                          <a:latin typeface="+mn-lt"/>
                          <a:ea typeface="+mn-ea"/>
                          <a:cs typeface="+mn-cs"/>
                        </a:rPr>
                        <a:t>0.26 us</a:t>
                      </a:r>
                      <a:endParaRPr lang="da-DK" sz="1800" kern="1200" dirty="0">
                        <a:solidFill>
                          <a:schemeClr val="dk1"/>
                        </a:solidFill>
                        <a:latin typeface="+mn-lt"/>
                        <a:ea typeface="+mn-ea"/>
                        <a:cs typeface="+mn-cs"/>
                      </a:endParaRPr>
                    </a:p>
                  </a:txBody>
                  <a:tcPr marL="68580" marR="68580" marT="0" marB="0" anchor="ctr"/>
                </a:tc>
                <a:extLst>
                  <a:ext uri="{0D108BD9-81ED-4DB2-BD59-A6C34878D82A}">
                    <a16:rowId xmlns:a16="http://schemas.microsoft.com/office/drawing/2014/main" val="3649307786"/>
                  </a:ext>
                </a:extLst>
              </a:tr>
            </a:tbl>
          </a:graphicData>
        </a:graphic>
      </p:graphicFrame>
    </p:spTree>
    <p:extLst>
      <p:ext uri="{BB962C8B-B14F-4D97-AF65-F5344CB8AC3E}">
        <p14:creationId xmlns:p14="http://schemas.microsoft.com/office/powerpoint/2010/main" val="2582775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normAutofit/>
          </a:bodyPr>
          <a:lstStyle/>
          <a:p>
            <a:r>
              <a:rPr lang="en-US" dirty="0"/>
              <a:t>Declaration field for long PRACH</a:t>
            </a:r>
            <a:endParaRPr lang="en-GB" dirty="0"/>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a:xfrm>
            <a:off x="0" y="1600200"/>
            <a:ext cx="9144000" cy="5257799"/>
          </a:xfrm>
        </p:spPr>
        <p:txBody>
          <a:bodyPr>
            <a:normAutofit/>
          </a:bodyPr>
          <a:lstStyle/>
          <a:p>
            <a:r>
              <a:rPr lang="en-GB" dirty="0"/>
              <a:t>Create new declaration field for extended PRACH sequences in 38.141-1 which includes format, SCS, and L</a:t>
            </a:r>
            <a:r>
              <a:rPr lang="en-GB" baseline="-25000" dirty="0"/>
              <a:t>RA</a:t>
            </a:r>
            <a:r>
              <a:rPr lang="en-GB" dirty="0"/>
              <a:t>.</a:t>
            </a:r>
          </a:p>
          <a:p>
            <a:pPr lvl="2"/>
            <a:endParaRPr lang="en-GB" dirty="0"/>
          </a:p>
          <a:p>
            <a:pPr lvl="2"/>
            <a:endParaRPr lang="en-GB" dirty="0"/>
          </a:p>
          <a:p>
            <a:pPr lvl="2"/>
            <a:endParaRPr lang="en-GB" dirty="0"/>
          </a:p>
          <a:p>
            <a:pPr lvl="2"/>
            <a:endParaRPr lang="en-GB" dirty="0"/>
          </a:p>
          <a:p>
            <a:pPr lvl="2"/>
            <a:endParaRPr lang="en-GB" dirty="0"/>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5</a:t>
            </a:fld>
            <a:endParaRPr lang="zh-CN" altLang="en-US" dirty="0"/>
          </a:p>
        </p:txBody>
      </p:sp>
      <p:graphicFrame>
        <p:nvGraphicFramePr>
          <p:cNvPr id="5" name="Table 4">
            <a:extLst>
              <a:ext uri="{FF2B5EF4-FFF2-40B4-BE49-F238E27FC236}">
                <a16:creationId xmlns:a16="http://schemas.microsoft.com/office/drawing/2014/main" id="{265DB3D6-9F5B-42AC-88D1-7B24196504E8}"/>
              </a:ext>
            </a:extLst>
          </p:cNvPr>
          <p:cNvGraphicFramePr>
            <a:graphicFrameLocks noGrp="1"/>
          </p:cNvGraphicFramePr>
          <p:nvPr>
            <p:extLst>
              <p:ext uri="{D42A27DB-BD31-4B8C-83A1-F6EECF244321}">
                <p14:modId xmlns:p14="http://schemas.microsoft.com/office/powerpoint/2010/main" val="3572733428"/>
              </p:ext>
            </p:extLst>
          </p:nvPr>
        </p:nvGraphicFramePr>
        <p:xfrm>
          <a:off x="1858744" y="3293916"/>
          <a:ext cx="7272808" cy="1280160"/>
        </p:xfrm>
        <a:graphic>
          <a:graphicData uri="http://schemas.openxmlformats.org/drawingml/2006/table">
            <a:tbl>
              <a:tblPr firstRow="1" bandRow="1">
                <a:tableStyleId>{5C22544A-7EE6-4342-B048-85BDC9FD1C3A}</a:tableStyleId>
              </a:tblPr>
              <a:tblGrid>
                <a:gridCol w="1286322">
                  <a:extLst>
                    <a:ext uri="{9D8B030D-6E8A-4147-A177-3AD203B41FA5}">
                      <a16:colId xmlns:a16="http://schemas.microsoft.com/office/drawing/2014/main" val="3297047943"/>
                    </a:ext>
                  </a:extLst>
                </a:gridCol>
                <a:gridCol w="2123885">
                  <a:extLst>
                    <a:ext uri="{9D8B030D-6E8A-4147-A177-3AD203B41FA5}">
                      <a16:colId xmlns:a16="http://schemas.microsoft.com/office/drawing/2014/main" val="3118668593"/>
                    </a:ext>
                  </a:extLst>
                </a:gridCol>
                <a:gridCol w="3862601">
                  <a:extLst>
                    <a:ext uri="{9D8B030D-6E8A-4147-A177-3AD203B41FA5}">
                      <a16:colId xmlns:a16="http://schemas.microsoft.com/office/drawing/2014/main" val="2925340155"/>
                    </a:ext>
                  </a:extLst>
                </a:gridCol>
              </a:tblGrid>
              <a:tr h="976966">
                <a:tc>
                  <a:txBody>
                    <a:bodyPr/>
                    <a:lstStyle/>
                    <a:p>
                      <a:pPr>
                        <a:spcAft>
                          <a:spcPts val="0"/>
                        </a:spcAft>
                      </a:pPr>
                      <a:r>
                        <a:rPr lang="en-US" sz="1400" dirty="0">
                          <a:solidFill>
                            <a:schemeClr val="tx1"/>
                          </a:solidFill>
                          <a:effectLst/>
                        </a:rPr>
                        <a:t>[</a:t>
                      </a:r>
                      <a:r>
                        <a:rPr lang="x-none" sz="1400" dirty="0">
                          <a:solidFill>
                            <a:schemeClr val="tx1"/>
                          </a:solidFill>
                          <a:effectLst/>
                        </a:rPr>
                        <a:t>D.1</a:t>
                      </a:r>
                      <a:r>
                        <a:rPr lang="en-US" sz="1400" dirty="0">
                          <a:solidFill>
                            <a:schemeClr val="tx1"/>
                          </a:solidFill>
                          <a:effectLst/>
                        </a:rPr>
                        <a:t>11]</a:t>
                      </a:r>
                      <a:endParaRPr lang="da-DK" sz="14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x-none" sz="1400" dirty="0">
                          <a:solidFill>
                            <a:schemeClr val="tx1"/>
                          </a:solidFill>
                          <a:effectLst/>
                        </a:rPr>
                        <a:t>PRACH format with L</a:t>
                      </a:r>
                      <a:r>
                        <a:rPr lang="x-none" sz="1400" baseline="-25000" dirty="0">
                          <a:solidFill>
                            <a:schemeClr val="tx1"/>
                          </a:solidFill>
                          <a:effectLst/>
                        </a:rPr>
                        <a:t>RA </a:t>
                      </a:r>
                      <a:r>
                        <a:rPr lang="x-none" sz="1400" dirty="0">
                          <a:solidFill>
                            <a:schemeClr val="tx1"/>
                          </a:solidFill>
                          <a:effectLst/>
                        </a:rPr>
                        <a:t>= 1151 and L</a:t>
                      </a:r>
                      <a:r>
                        <a:rPr lang="x-none" sz="1400" baseline="-25000" dirty="0">
                          <a:solidFill>
                            <a:schemeClr val="tx1"/>
                          </a:solidFill>
                          <a:effectLst/>
                        </a:rPr>
                        <a:t>RA </a:t>
                      </a:r>
                      <a:r>
                        <a:rPr lang="x-none" sz="1400" dirty="0">
                          <a:solidFill>
                            <a:schemeClr val="tx1"/>
                          </a:solidFill>
                          <a:effectLst/>
                        </a:rPr>
                        <a:t>= 571 and SCS</a:t>
                      </a:r>
                      <a:endParaRPr lang="da-DK" sz="14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x-none" sz="1400" dirty="0">
                          <a:solidFill>
                            <a:schemeClr val="tx1"/>
                          </a:solidFill>
                          <a:effectLst/>
                        </a:rPr>
                        <a:t>Declaration of the supported PRACH format(s) as specified in TS 38.211 [17], i.e., format: A2, B4, C2.</a:t>
                      </a:r>
                      <a:endParaRPr lang="da-DK" sz="1400" dirty="0">
                        <a:solidFill>
                          <a:schemeClr val="tx1"/>
                        </a:solidFill>
                        <a:effectLst/>
                      </a:endParaRPr>
                    </a:p>
                    <a:p>
                      <a:pPr>
                        <a:spcAft>
                          <a:spcPts val="0"/>
                        </a:spcAft>
                      </a:pPr>
                      <a:r>
                        <a:rPr lang="x-none" sz="1400" dirty="0">
                          <a:solidFill>
                            <a:schemeClr val="tx1"/>
                          </a:solidFill>
                          <a:effectLst/>
                        </a:rPr>
                        <a:t> </a:t>
                      </a:r>
                      <a:endParaRPr lang="da-DK" sz="1400" dirty="0">
                        <a:solidFill>
                          <a:schemeClr val="tx1"/>
                        </a:solidFill>
                        <a:effectLst/>
                      </a:endParaRPr>
                    </a:p>
                    <a:p>
                      <a:pPr>
                        <a:spcAft>
                          <a:spcPts val="0"/>
                        </a:spcAft>
                      </a:pPr>
                      <a:r>
                        <a:rPr lang="x-none" sz="1400" dirty="0">
                          <a:solidFill>
                            <a:schemeClr val="tx1"/>
                          </a:solidFill>
                          <a:effectLst/>
                        </a:rPr>
                        <a:t>Declaration of the supported SCS(s) per supported PRACH format as specified in TS 38.211 [17], i.e., 15 kHz, 30 kHz or both.</a:t>
                      </a:r>
                      <a:endParaRPr lang="da-DK" sz="14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05115151"/>
                  </a:ext>
                </a:extLst>
              </a:tr>
            </a:tbl>
          </a:graphicData>
        </a:graphic>
      </p:graphicFrame>
      <p:graphicFrame>
        <p:nvGraphicFramePr>
          <p:cNvPr id="7" name="Table 6">
            <a:extLst>
              <a:ext uri="{FF2B5EF4-FFF2-40B4-BE49-F238E27FC236}">
                <a16:creationId xmlns:a16="http://schemas.microsoft.com/office/drawing/2014/main" id="{13F668F9-73BC-41D4-B290-40DF1EC8E049}"/>
              </a:ext>
            </a:extLst>
          </p:cNvPr>
          <p:cNvGraphicFramePr>
            <a:graphicFrameLocks noGrp="1"/>
          </p:cNvGraphicFramePr>
          <p:nvPr>
            <p:extLst>
              <p:ext uri="{D42A27DB-BD31-4B8C-83A1-F6EECF244321}">
                <p14:modId xmlns:p14="http://schemas.microsoft.com/office/powerpoint/2010/main" val="3601699528"/>
              </p:ext>
            </p:extLst>
          </p:nvPr>
        </p:nvGraphicFramePr>
        <p:xfrm>
          <a:off x="1871192" y="4816036"/>
          <a:ext cx="7272808" cy="1920240"/>
        </p:xfrm>
        <a:graphic>
          <a:graphicData uri="http://schemas.openxmlformats.org/drawingml/2006/table">
            <a:tbl>
              <a:tblPr firstRow="1" bandRow="1">
                <a:tableStyleId>{5C22544A-7EE6-4342-B048-85BDC9FD1C3A}</a:tableStyleId>
              </a:tblPr>
              <a:tblGrid>
                <a:gridCol w="1286322">
                  <a:extLst>
                    <a:ext uri="{9D8B030D-6E8A-4147-A177-3AD203B41FA5}">
                      <a16:colId xmlns:a16="http://schemas.microsoft.com/office/drawing/2014/main" val="3297047943"/>
                    </a:ext>
                  </a:extLst>
                </a:gridCol>
                <a:gridCol w="2123885">
                  <a:extLst>
                    <a:ext uri="{9D8B030D-6E8A-4147-A177-3AD203B41FA5}">
                      <a16:colId xmlns:a16="http://schemas.microsoft.com/office/drawing/2014/main" val="3118668593"/>
                    </a:ext>
                  </a:extLst>
                </a:gridCol>
                <a:gridCol w="3862601">
                  <a:extLst>
                    <a:ext uri="{9D8B030D-6E8A-4147-A177-3AD203B41FA5}">
                      <a16:colId xmlns:a16="http://schemas.microsoft.com/office/drawing/2014/main" val="2925340155"/>
                    </a:ext>
                  </a:extLst>
                </a:gridCol>
              </a:tblGrid>
              <a:tr h="976966">
                <a:tc>
                  <a:txBody>
                    <a:bodyPr/>
                    <a:lstStyle/>
                    <a:p>
                      <a:pPr>
                        <a:spcAft>
                          <a:spcPts val="0"/>
                        </a:spcAft>
                      </a:pPr>
                      <a:r>
                        <a:rPr lang="en-US" sz="1400" dirty="0">
                          <a:solidFill>
                            <a:schemeClr val="tx1"/>
                          </a:solidFill>
                          <a:effectLst/>
                        </a:rPr>
                        <a:t>[</a:t>
                      </a:r>
                      <a:r>
                        <a:rPr lang="x-none" sz="1400" dirty="0">
                          <a:solidFill>
                            <a:schemeClr val="tx1"/>
                          </a:solidFill>
                          <a:effectLst/>
                        </a:rPr>
                        <a:t>D.1</a:t>
                      </a:r>
                      <a:r>
                        <a:rPr lang="en-US" sz="1400" dirty="0">
                          <a:solidFill>
                            <a:schemeClr val="tx1"/>
                          </a:solidFill>
                          <a:effectLst/>
                        </a:rPr>
                        <a:t>11]</a:t>
                      </a:r>
                      <a:endParaRPr lang="da-DK" sz="14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x-none" sz="1400" dirty="0">
                          <a:solidFill>
                            <a:schemeClr val="tx1"/>
                          </a:solidFill>
                          <a:effectLst/>
                        </a:rPr>
                        <a:t>PRACH format with L</a:t>
                      </a:r>
                      <a:r>
                        <a:rPr lang="x-none" sz="1400" baseline="-25000" dirty="0">
                          <a:solidFill>
                            <a:schemeClr val="tx1"/>
                          </a:solidFill>
                          <a:effectLst/>
                        </a:rPr>
                        <a:t>RA </a:t>
                      </a:r>
                      <a:r>
                        <a:rPr lang="x-none" sz="1400" dirty="0">
                          <a:solidFill>
                            <a:schemeClr val="tx1"/>
                          </a:solidFill>
                          <a:effectLst/>
                        </a:rPr>
                        <a:t>= 1151 and L</a:t>
                      </a:r>
                      <a:r>
                        <a:rPr lang="x-none" sz="1400" baseline="-25000" dirty="0">
                          <a:solidFill>
                            <a:schemeClr val="tx1"/>
                          </a:solidFill>
                          <a:effectLst/>
                        </a:rPr>
                        <a:t>RA </a:t>
                      </a:r>
                      <a:r>
                        <a:rPr lang="x-none" sz="1400" dirty="0">
                          <a:solidFill>
                            <a:schemeClr val="tx1"/>
                          </a:solidFill>
                          <a:effectLst/>
                        </a:rPr>
                        <a:t>= 571 and SCS</a:t>
                      </a:r>
                      <a:endParaRPr lang="da-DK" sz="1400" dirty="0">
                        <a:solidFill>
                          <a:schemeClr val="tx1"/>
                        </a:solidFill>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spcAft>
                          <a:spcPts val="0"/>
                        </a:spcAft>
                      </a:pPr>
                      <a:r>
                        <a:rPr lang="en-US" sz="1400" dirty="0">
                          <a:solidFill>
                            <a:schemeClr val="tx1"/>
                          </a:solidFill>
                          <a:effectLst/>
                        </a:rPr>
                        <a:t>Declaration of the supported PRACH format(s) with LRA=1151 and LRA=571 as specified in TS 38.211 [17], i.e., format: A1, A2, A3, B4, C0, C2. </a:t>
                      </a:r>
                    </a:p>
                    <a:p>
                      <a:pPr>
                        <a:spcAft>
                          <a:spcPts val="0"/>
                        </a:spcAft>
                      </a:pPr>
                      <a:endParaRPr lang="en-US" sz="1400" dirty="0">
                        <a:solidFill>
                          <a:schemeClr val="tx1"/>
                        </a:solidFill>
                        <a:effectLst/>
                      </a:endParaRPr>
                    </a:p>
                    <a:p>
                      <a:pPr>
                        <a:spcAft>
                          <a:spcPts val="0"/>
                        </a:spcAft>
                      </a:pPr>
                      <a:r>
                        <a:rPr lang="en-US" sz="1400" dirty="0">
                          <a:solidFill>
                            <a:schemeClr val="tx1"/>
                          </a:solidFill>
                          <a:effectLst/>
                        </a:rPr>
                        <a:t>Declaration of the supported SCS(s) per supported PRACH format, as specified in TS 38.211 [17], i.e., 15 kHz, 30 kHz or both, as well as sequence length other than LRA =139, i.e. LRA =1151 for 15 kHz SCS, and LRA =571 for 30 kHz SCS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05115151"/>
                  </a:ext>
                </a:extLst>
              </a:tr>
            </a:tbl>
          </a:graphicData>
        </a:graphic>
      </p:graphicFrame>
      <p:sp>
        <p:nvSpPr>
          <p:cNvPr id="8" name="Rectangle 7">
            <a:extLst>
              <a:ext uri="{FF2B5EF4-FFF2-40B4-BE49-F238E27FC236}">
                <a16:creationId xmlns:a16="http://schemas.microsoft.com/office/drawing/2014/main" id="{954D5CA3-6A43-4D70-9571-900D684E1870}"/>
              </a:ext>
            </a:extLst>
          </p:cNvPr>
          <p:cNvSpPr/>
          <p:nvPr/>
        </p:nvSpPr>
        <p:spPr>
          <a:xfrm>
            <a:off x="551076" y="3293916"/>
            <a:ext cx="1152128" cy="5760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Option 1</a:t>
            </a:r>
          </a:p>
        </p:txBody>
      </p:sp>
      <p:sp>
        <p:nvSpPr>
          <p:cNvPr id="9" name="Rectangle 8">
            <a:extLst>
              <a:ext uri="{FF2B5EF4-FFF2-40B4-BE49-F238E27FC236}">
                <a16:creationId xmlns:a16="http://schemas.microsoft.com/office/drawing/2014/main" id="{E5197D46-D63C-426F-A223-03B39804F52D}"/>
              </a:ext>
            </a:extLst>
          </p:cNvPr>
          <p:cNvSpPr/>
          <p:nvPr/>
        </p:nvSpPr>
        <p:spPr>
          <a:xfrm>
            <a:off x="551076" y="4816036"/>
            <a:ext cx="1152128" cy="576064"/>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Option 2</a:t>
            </a:r>
          </a:p>
        </p:txBody>
      </p:sp>
    </p:spTree>
    <p:extLst>
      <p:ext uri="{BB962C8B-B14F-4D97-AF65-F5344CB8AC3E}">
        <p14:creationId xmlns:p14="http://schemas.microsoft.com/office/powerpoint/2010/main" val="2905437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normAutofit/>
          </a:bodyPr>
          <a:lstStyle/>
          <a:p>
            <a:r>
              <a:rPr lang="en-US" dirty="0"/>
              <a:t>Applicability rules</a:t>
            </a:r>
            <a:endParaRPr lang="en-GB" dirty="0"/>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a:xfrm>
            <a:off x="0" y="1600200"/>
            <a:ext cx="9144000" cy="5257799"/>
          </a:xfrm>
        </p:spPr>
        <p:txBody>
          <a:bodyPr>
            <a:normAutofit fontScale="92500" lnSpcReduction="10000"/>
          </a:bodyPr>
          <a:lstStyle/>
          <a:p>
            <a:pPr lvl="0" hangingPunct="0"/>
            <a:r>
              <a:rPr lang="en-US" dirty="0"/>
              <a:t>Reuse the Rel-15 test applicability rules for different PRACH formats, i.e. Unless otherwise stated, PRACH test requirements shall apply only for each PRACH format declared to be supported (see [D.111] in table 4.6-1)</a:t>
            </a:r>
            <a:endParaRPr lang="da-DK" dirty="0"/>
          </a:p>
          <a:p>
            <a:pPr lvl="0" hangingPunct="0"/>
            <a:r>
              <a:rPr lang="en-US" dirty="0"/>
              <a:t>Applicability rules for different subcarrier spacings: Unless otherwise stated, for each PRACH format with L</a:t>
            </a:r>
            <a:r>
              <a:rPr lang="en-US" baseline="-25000" dirty="0"/>
              <a:t>RA</a:t>
            </a:r>
            <a:r>
              <a:rPr lang="en-US" dirty="0"/>
              <a:t> =1151 and L</a:t>
            </a:r>
            <a:r>
              <a:rPr lang="en-US" baseline="-25000" dirty="0"/>
              <a:t>RA</a:t>
            </a:r>
            <a:r>
              <a:rPr lang="en-US" dirty="0"/>
              <a:t> =571 declared to be supported, the tests shall apply only for the supported subcarrier spacing. If both 15kHz and 30kHz SCS are declared to be supported, the tests shall be done for 30kHz SCS. (see [D.111] in table 4.6-1).</a:t>
            </a:r>
            <a:endParaRPr lang="en-GB" dirty="0"/>
          </a:p>
          <a:p>
            <a:pPr lvl="2"/>
            <a:endParaRPr lang="en-GB" dirty="0"/>
          </a:p>
          <a:p>
            <a:pPr lvl="2"/>
            <a:endParaRPr lang="en-GB" dirty="0"/>
          </a:p>
          <a:p>
            <a:pPr lvl="2"/>
            <a:endParaRPr lang="en-GB" dirty="0"/>
          </a:p>
          <a:p>
            <a:pPr lvl="2"/>
            <a:endParaRPr lang="en-GB" dirty="0"/>
          </a:p>
        </p:txBody>
      </p:sp>
    </p:spTree>
    <p:extLst>
      <p:ext uri="{BB962C8B-B14F-4D97-AF65-F5344CB8AC3E}">
        <p14:creationId xmlns:p14="http://schemas.microsoft.com/office/powerpoint/2010/main" val="33064750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0B6994-1CAE-4535-9D5C-BE1C3607414A}"/>
              </a:ext>
            </a:extLst>
          </p:cNvPr>
          <p:cNvSpPr>
            <a:spLocks noGrp="1"/>
          </p:cNvSpPr>
          <p:nvPr>
            <p:ph type="title"/>
          </p:nvPr>
        </p:nvSpPr>
        <p:spPr/>
        <p:txBody>
          <a:bodyPr/>
          <a:lstStyle/>
          <a:p>
            <a:r>
              <a:rPr lang="en-GB" dirty="0"/>
              <a:t>PRACH performance requirements</a:t>
            </a:r>
          </a:p>
        </p:txBody>
      </p:sp>
      <p:sp>
        <p:nvSpPr>
          <p:cNvPr id="3" name="Content Placeholder 2">
            <a:extLst>
              <a:ext uri="{FF2B5EF4-FFF2-40B4-BE49-F238E27FC236}">
                <a16:creationId xmlns:a16="http://schemas.microsoft.com/office/drawing/2014/main" id="{CEEE3967-5931-4678-811B-C8B43E27CAD1}"/>
              </a:ext>
            </a:extLst>
          </p:cNvPr>
          <p:cNvSpPr>
            <a:spLocks noGrp="1"/>
          </p:cNvSpPr>
          <p:nvPr>
            <p:ph idx="1"/>
          </p:nvPr>
        </p:nvSpPr>
        <p:spPr>
          <a:xfrm>
            <a:off x="457200" y="1162527"/>
            <a:ext cx="8229600" cy="5257799"/>
          </a:xfrm>
        </p:spPr>
        <p:txBody>
          <a:bodyPr>
            <a:normAutofit/>
          </a:bodyPr>
          <a:lstStyle/>
          <a:p>
            <a:r>
              <a:rPr lang="en-GB" dirty="0"/>
              <a:t>Consolidated parameter table</a:t>
            </a:r>
            <a:endParaRPr lang="en-GB" dirty="0">
              <a:solidFill>
                <a:srgbClr val="FF0000"/>
              </a:solidFill>
            </a:endParaRPr>
          </a:p>
          <a:p>
            <a:pPr lvl="2"/>
            <a:endParaRPr lang="en-GB" dirty="0"/>
          </a:p>
          <a:p>
            <a:pPr lvl="3"/>
            <a:endParaRPr lang="da-DK" dirty="0"/>
          </a:p>
          <a:p>
            <a:pPr lvl="2"/>
            <a:endParaRPr lang="en-GB" dirty="0"/>
          </a:p>
        </p:txBody>
      </p:sp>
      <p:sp>
        <p:nvSpPr>
          <p:cNvPr id="4" name="Slide Number Placeholder 3">
            <a:extLst>
              <a:ext uri="{FF2B5EF4-FFF2-40B4-BE49-F238E27FC236}">
                <a16:creationId xmlns:a16="http://schemas.microsoft.com/office/drawing/2014/main" id="{6FF9CB6D-3A44-4097-BF38-9D1549EB49AA}"/>
              </a:ext>
            </a:extLst>
          </p:cNvPr>
          <p:cNvSpPr>
            <a:spLocks noGrp="1"/>
          </p:cNvSpPr>
          <p:nvPr>
            <p:ph type="sldNum" sz="quarter" idx="12"/>
          </p:nvPr>
        </p:nvSpPr>
        <p:spPr/>
        <p:txBody>
          <a:bodyPr/>
          <a:lstStyle/>
          <a:p>
            <a:fld id="{0C913308-F349-4B6D-A68A-DD1791B4A57B}" type="slidenum">
              <a:rPr lang="zh-CN" altLang="en-US" smtClean="0"/>
              <a:t>7</a:t>
            </a:fld>
            <a:endParaRPr lang="zh-CN" altLang="en-US" dirty="0"/>
          </a:p>
        </p:txBody>
      </p:sp>
      <p:graphicFrame>
        <p:nvGraphicFramePr>
          <p:cNvPr id="5" name="Table 5">
            <a:extLst>
              <a:ext uri="{FF2B5EF4-FFF2-40B4-BE49-F238E27FC236}">
                <a16:creationId xmlns:a16="http://schemas.microsoft.com/office/drawing/2014/main" id="{22B1A4C3-58D5-4B0E-8EAE-30128FAE4668}"/>
              </a:ext>
            </a:extLst>
          </p:cNvPr>
          <p:cNvGraphicFramePr>
            <a:graphicFrameLocks noGrp="1"/>
          </p:cNvGraphicFramePr>
          <p:nvPr>
            <p:extLst>
              <p:ext uri="{D42A27DB-BD31-4B8C-83A1-F6EECF244321}">
                <p14:modId xmlns:p14="http://schemas.microsoft.com/office/powerpoint/2010/main" val="1534337333"/>
              </p:ext>
            </p:extLst>
          </p:nvPr>
        </p:nvGraphicFramePr>
        <p:xfrm>
          <a:off x="1619672" y="1743631"/>
          <a:ext cx="6096000" cy="3403600"/>
        </p:xfrm>
        <a:graphic>
          <a:graphicData uri="http://schemas.openxmlformats.org/drawingml/2006/table">
            <a:tbl>
              <a:tblPr firstRow="1" bandRow="1">
                <a:tableStyleId>{5C22544A-7EE6-4342-B048-85BDC9FD1C3A}</a:tableStyleId>
              </a:tblPr>
              <a:tblGrid>
                <a:gridCol w="2736304">
                  <a:extLst>
                    <a:ext uri="{9D8B030D-6E8A-4147-A177-3AD203B41FA5}">
                      <a16:colId xmlns:a16="http://schemas.microsoft.com/office/drawing/2014/main" val="849900554"/>
                    </a:ext>
                  </a:extLst>
                </a:gridCol>
                <a:gridCol w="3359696">
                  <a:extLst>
                    <a:ext uri="{9D8B030D-6E8A-4147-A177-3AD203B41FA5}">
                      <a16:colId xmlns:a16="http://schemas.microsoft.com/office/drawing/2014/main" val="2107323579"/>
                    </a:ext>
                  </a:extLst>
                </a:gridCol>
              </a:tblGrid>
              <a:tr h="370840">
                <a:tc>
                  <a:txBody>
                    <a:bodyPr/>
                    <a:lstStyle/>
                    <a:p>
                      <a:r>
                        <a:rPr lang="en-US" dirty="0"/>
                        <a:t>Parameter</a:t>
                      </a:r>
                    </a:p>
                  </a:txBody>
                  <a:tcPr/>
                </a:tc>
                <a:tc>
                  <a:txBody>
                    <a:bodyPr/>
                    <a:lstStyle/>
                    <a:p>
                      <a:r>
                        <a:rPr lang="en-US" dirty="0"/>
                        <a:t>Value</a:t>
                      </a:r>
                    </a:p>
                  </a:txBody>
                  <a:tcPr/>
                </a:tc>
                <a:extLst>
                  <a:ext uri="{0D108BD9-81ED-4DB2-BD59-A6C34878D82A}">
                    <a16:rowId xmlns:a16="http://schemas.microsoft.com/office/drawing/2014/main" val="2323611219"/>
                  </a:ext>
                </a:extLst>
              </a:tr>
              <a:tr h="370840">
                <a:tc>
                  <a:txBody>
                    <a:bodyPr/>
                    <a:lstStyle/>
                    <a:p>
                      <a:r>
                        <a:rPr lang="en-US" dirty="0"/>
                        <a:t>PRACH formats</a:t>
                      </a:r>
                    </a:p>
                  </a:txBody>
                  <a:tcPr/>
                </a:tc>
                <a:tc>
                  <a:txBody>
                    <a:bodyPr/>
                    <a:lstStyle/>
                    <a:p>
                      <a:r>
                        <a:rPr lang="en-US" dirty="0"/>
                        <a:t>A2, B4, C2</a:t>
                      </a:r>
                    </a:p>
                  </a:txBody>
                  <a:tcPr/>
                </a:tc>
                <a:extLst>
                  <a:ext uri="{0D108BD9-81ED-4DB2-BD59-A6C34878D82A}">
                    <a16:rowId xmlns:a16="http://schemas.microsoft.com/office/drawing/2014/main" val="570069896"/>
                  </a:ext>
                </a:extLst>
              </a:tr>
              <a:tr h="370840">
                <a:tc>
                  <a:txBody>
                    <a:bodyPr/>
                    <a:lstStyle/>
                    <a:p>
                      <a:r>
                        <a:rPr lang="en-US" dirty="0"/>
                        <a:t>Antenna configuration</a:t>
                      </a:r>
                    </a:p>
                  </a:txBody>
                  <a:tcPr/>
                </a:tc>
                <a:tc>
                  <a:txBody>
                    <a:bodyPr/>
                    <a:lstStyle/>
                    <a:p>
                      <a:r>
                        <a:rPr lang="en-US" dirty="0"/>
                        <a:t>1x2</a:t>
                      </a:r>
                    </a:p>
                  </a:txBody>
                  <a:tcPr/>
                </a:tc>
                <a:extLst>
                  <a:ext uri="{0D108BD9-81ED-4DB2-BD59-A6C34878D82A}">
                    <a16:rowId xmlns:a16="http://schemas.microsoft.com/office/drawing/2014/main" val="2052540183"/>
                  </a:ext>
                </a:extLst>
              </a:tr>
              <a:tr h="370840">
                <a:tc>
                  <a:txBody>
                    <a:bodyPr/>
                    <a:lstStyle/>
                    <a:p>
                      <a:r>
                        <a:rPr lang="en-US" dirty="0"/>
                        <a:t>Propagation conditions</a:t>
                      </a:r>
                    </a:p>
                  </a:txBody>
                  <a:tcPr/>
                </a:tc>
                <a:tc>
                  <a:txBody>
                    <a:bodyPr/>
                    <a:lstStyle/>
                    <a:p>
                      <a:r>
                        <a:rPr lang="en-US" dirty="0"/>
                        <a:t>AWGN and TDLA30-10</a:t>
                      </a:r>
                      <a:endParaRPr lang="en-US" strike="sngStrike" dirty="0"/>
                    </a:p>
                  </a:txBody>
                  <a:tcPr/>
                </a:tc>
                <a:extLst>
                  <a:ext uri="{0D108BD9-81ED-4DB2-BD59-A6C34878D82A}">
                    <a16:rowId xmlns:a16="http://schemas.microsoft.com/office/drawing/2014/main" val="2940897332"/>
                  </a:ext>
                </a:extLst>
              </a:tr>
              <a:tr h="370840">
                <a:tc>
                  <a:txBody>
                    <a:bodyPr/>
                    <a:lstStyle/>
                    <a:p>
                      <a:r>
                        <a:rPr lang="en-US" dirty="0"/>
                        <a:t>Frequency offset</a:t>
                      </a:r>
                    </a:p>
                  </a:txBody>
                  <a:tcPr/>
                </a:tc>
                <a:tc>
                  <a:txBody>
                    <a:bodyPr/>
                    <a:lstStyle/>
                    <a:p>
                      <a:r>
                        <a:rPr lang="en-US" dirty="0"/>
                        <a:t>0 Hz for AWGN </a:t>
                      </a:r>
                    </a:p>
                    <a:p>
                      <a:r>
                        <a:rPr lang="en-US" dirty="0"/>
                        <a:t>400Hz for TDLA30-10</a:t>
                      </a:r>
                    </a:p>
                  </a:txBody>
                  <a:tcPr/>
                </a:tc>
                <a:extLst>
                  <a:ext uri="{0D108BD9-81ED-4DB2-BD59-A6C34878D82A}">
                    <a16:rowId xmlns:a16="http://schemas.microsoft.com/office/drawing/2014/main" val="1762232579"/>
                  </a:ext>
                </a:extLst>
              </a:tr>
              <a:tr h="370840">
                <a:tc>
                  <a:txBody>
                    <a:bodyPr/>
                    <a:lstStyle/>
                    <a:p>
                      <a:r>
                        <a:rPr lang="en-US" dirty="0"/>
                        <a:t>N</a:t>
                      </a:r>
                      <a:r>
                        <a:rPr lang="en-US" baseline="-25000" dirty="0"/>
                        <a:t>CS</a:t>
                      </a:r>
                      <a:endParaRPr lang="en-US" dirty="0"/>
                    </a:p>
                  </a:txBody>
                  <a:tcPr/>
                </a:tc>
                <a:tc>
                  <a:txBody>
                    <a:bodyPr/>
                    <a:lstStyle/>
                    <a:p>
                      <a:r>
                        <a:rPr lang="en-US" dirty="0"/>
                        <a:t>164 for L</a:t>
                      </a:r>
                      <a:r>
                        <a:rPr lang="en-US" baseline="-25000" dirty="0"/>
                        <a:t>RA</a:t>
                      </a:r>
                      <a:r>
                        <a:rPr lang="en-US" dirty="0"/>
                        <a:t> = 1151 (15 kHz SCS)</a:t>
                      </a:r>
                    </a:p>
                    <a:p>
                      <a:r>
                        <a:rPr lang="en-US" dirty="0"/>
                        <a:t>190 for L</a:t>
                      </a:r>
                      <a:r>
                        <a:rPr lang="en-US" baseline="-25000" dirty="0"/>
                        <a:t>RA</a:t>
                      </a:r>
                      <a:r>
                        <a:rPr lang="en-US" dirty="0"/>
                        <a:t> = 571 (30 kHz SCS)</a:t>
                      </a:r>
                    </a:p>
                  </a:txBody>
                  <a:tcPr/>
                </a:tc>
                <a:extLst>
                  <a:ext uri="{0D108BD9-81ED-4DB2-BD59-A6C34878D82A}">
                    <a16:rowId xmlns:a16="http://schemas.microsoft.com/office/drawing/2014/main" val="67558423"/>
                  </a:ext>
                </a:extLst>
              </a:tr>
              <a:tr h="370840">
                <a:tc>
                  <a:txBody>
                    <a:bodyPr/>
                    <a:lstStyle/>
                    <a:p>
                      <a:r>
                        <a:rPr lang="en-US" dirty="0"/>
                        <a:t>Test metric</a:t>
                      </a:r>
                    </a:p>
                  </a:txBody>
                  <a:tcPr/>
                </a:tc>
                <a:tc>
                  <a:txBody>
                    <a:bodyPr/>
                    <a:lstStyle/>
                    <a:p>
                      <a:r>
                        <a:rPr lang="en-US" dirty="0"/>
                        <a:t>false alarm probability ≤ 0.1%</a:t>
                      </a:r>
                    </a:p>
                    <a:p>
                      <a:r>
                        <a:rPr lang="en-GB" sz="1800" kern="1200" dirty="0">
                          <a:solidFill>
                            <a:schemeClr val="dk1"/>
                          </a:solidFill>
                          <a:effectLst/>
                          <a:latin typeface="+mn-lt"/>
                          <a:ea typeface="+mn-ea"/>
                          <a:cs typeface="+mn-cs"/>
                        </a:rPr>
                        <a:t>Probability of detection ≥ 99% </a:t>
                      </a:r>
                      <a:endParaRPr lang="en-US" dirty="0"/>
                    </a:p>
                  </a:txBody>
                  <a:tcPr/>
                </a:tc>
                <a:extLst>
                  <a:ext uri="{0D108BD9-81ED-4DB2-BD59-A6C34878D82A}">
                    <a16:rowId xmlns:a16="http://schemas.microsoft.com/office/drawing/2014/main" val="1232102427"/>
                  </a:ext>
                </a:extLst>
              </a:tr>
            </a:tbl>
          </a:graphicData>
        </a:graphic>
      </p:graphicFrame>
      <p:graphicFrame>
        <p:nvGraphicFramePr>
          <p:cNvPr id="7" name="Table 7">
            <a:extLst>
              <a:ext uri="{FF2B5EF4-FFF2-40B4-BE49-F238E27FC236}">
                <a16:creationId xmlns:a16="http://schemas.microsoft.com/office/drawing/2014/main" id="{85950B2A-C45F-4617-8C52-F7B3B4F65B67}"/>
              </a:ext>
            </a:extLst>
          </p:cNvPr>
          <p:cNvGraphicFramePr>
            <a:graphicFrameLocks noGrp="1"/>
          </p:cNvGraphicFramePr>
          <p:nvPr>
            <p:extLst>
              <p:ext uri="{D42A27DB-BD31-4B8C-83A1-F6EECF244321}">
                <p14:modId xmlns:p14="http://schemas.microsoft.com/office/powerpoint/2010/main" val="1771041054"/>
              </p:ext>
            </p:extLst>
          </p:nvPr>
        </p:nvGraphicFramePr>
        <p:xfrm>
          <a:off x="1635703" y="5295832"/>
          <a:ext cx="6096000" cy="148336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val="1533557136"/>
                    </a:ext>
                  </a:extLst>
                </a:gridCol>
                <a:gridCol w="2032000">
                  <a:extLst>
                    <a:ext uri="{9D8B030D-6E8A-4147-A177-3AD203B41FA5}">
                      <a16:colId xmlns:a16="http://schemas.microsoft.com/office/drawing/2014/main" val="2087350237"/>
                    </a:ext>
                  </a:extLst>
                </a:gridCol>
                <a:gridCol w="2032000">
                  <a:extLst>
                    <a:ext uri="{9D8B030D-6E8A-4147-A177-3AD203B41FA5}">
                      <a16:colId xmlns:a16="http://schemas.microsoft.com/office/drawing/2014/main" val="2757225822"/>
                    </a:ext>
                  </a:extLst>
                </a:gridCol>
              </a:tblGrid>
              <a:tr h="370840">
                <a:tc gridSpan="3">
                  <a:txBody>
                    <a:bodyPr/>
                    <a:lstStyle/>
                    <a:p>
                      <a:pPr algn="ctr"/>
                      <a:r>
                        <a:rPr lang="en-US" dirty="0"/>
                        <a:t>Time error estimation tolerance </a:t>
                      </a:r>
                    </a:p>
                  </a:txBody>
                  <a:tcPr/>
                </a:tc>
                <a:tc hMerge="1">
                  <a:txBody>
                    <a:bodyPr/>
                    <a:lstStyle/>
                    <a:p>
                      <a:pPr algn="ctr"/>
                      <a:endParaRPr lang="en-US" dirty="0"/>
                    </a:p>
                  </a:txBody>
                  <a:tcPr/>
                </a:tc>
                <a:tc hMerge="1">
                  <a:txBody>
                    <a:bodyPr/>
                    <a:lstStyle/>
                    <a:p>
                      <a:pPr algn="ctr"/>
                      <a:endParaRPr lang="en-US" dirty="0">
                        <a:highlight>
                          <a:srgbClr val="FFFF00"/>
                        </a:highlight>
                      </a:endParaRPr>
                    </a:p>
                  </a:txBody>
                  <a:tcPr/>
                </a:tc>
                <a:extLst>
                  <a:ext uri="{0D108BD9-81ED-4DB2-BD59-A6C34878D82A}">
                    <a16:rowId xmlns:a16="http://schemas.microsoft.com/office/drawing/2014/main" val="2307163037"/>
                  </a:ext>
                </a:extLst>
              </a:tr>
              <a:tr h="370840">
                <a:tc>
                  <a:txBody>
                    <a:bodyPr/>
                    <a:lstStyle/>
                    <a:p>
                      <a:pPr algn="ctr"/>
                      <a:r>
                        <a:rPr lang="en-US" dirty="0">
                          <a:solidFill>
                            <a:schemeClr val="bg1"/>
                          </a:solidFill>
                        </a:rPr>
                        <a:t>SCS</a:t>
                      </a:r>
                    </a:p>
                  </a:txBody>
                  <a:tcPr>
                    <a:solidFill>
                      <a:schemeClr val="accent1"/>
                    </a:solidFill>
                  </a:tcPr>
                </a:tc>
                <a:tc>
                  <a:txBody>
                    <a:bodyPr/>
                    <a:lstStyle/>
                    <a:p>
                      <a:pPr algn="ctr"/>
                      <a:r>
                        <a:rPr lang="en-US" dirty="0">
                          <a:solidFill>
                            <a:schemeClr val="bg1"/>
                          </a:solidFill>
                        </a:rPr>
                        <a:t>AWGN</a:t>
                      </a:r>
                    </a:p>
                  </a:txBody>
                  <a:tcPr>
                    <a:solidFill>
                      <a:schemeClr val="accent1"/>
                    </a:solidFill>
                  </a:tcPr>
                </a:tc>
                <a:tc>
                  <a:txBody>
                    <a:bodyPr/>
                    <a:lstStyle/>
                    <a:p>
                      <a:pPr algn="ctr"/>
                      <a:r>
                        <a:rPr lang="en-US" dirty="0">
                          <a:solidFill>
                            <a:schemeClr val="bg1"/>
                          </a:solidFill>
                          <a:effectLst/>
                        </a:rPr>
                        <a:t>TDLA30-10</a:t>
                      </a:r>
                    </a:p>
                  </a:txBody>
                  <a:tcPr>
                    <a:solidFill>
                      <a:schemeClr val="accent1"/>
                    </a:solidFill>
                  </a:tcPr>
                </a:tc>
                <a:extLst>
                  <a:ext uri="{0D108BD9-81ED-4DB2-BD59-A6C34878D82A}">
                    <a16:rowId xmlns:a16="http://schemas.microsoft.com/office/drawing/2014/main" val="484484347"/>
                  </a:ext>
                </a:extLst>
              </a:tr>
              <a:tr h="370840">
                <a:tc>
                  <a:txBody>
                    <a:bodyPr/>
                    <a:lstStyle/>
                    <a:p>
                      <a:pPr algn="ctr"/>
                      <a:r>
                        <a:rPr lang="en-US" dirty="0"/>
                        <a:t>15 kHz</a:t>
                      </a:r>
                    </a:p>
                  </a:txBody>
                  <a:tcPr/>
                </a:tc>
                <a:tc>
                  <a:txBody>
                    <a:bodyPr/>
                    <a:lstStyle/>
                    <a:p>
                      <a:pPr marL="0" algn="ctr" defTabSz="914400" rtl="0" eaLnBrk="1" latinLnBrk="0" hangingPunct="1">
                        <a:spcAft>
                          <a:spcPts val="0"/>
                        </a:spcAft>
                      </a:pPr>
                      <a:r>
                        <a:rPr lang="en-GB" sz="1800" kern="1200" dirty="0">
                          <a:solidFill>
                            <a:schemeClr val="dk1"/>
                          </a:solidFill>
                          <a:latin typeface="+mn-lt"/>
                          <a:ea typeface="+mn-ea"/>
                          <a:cs typeface="+mn-cs"/>
                        </a:rPr>
                        <a:t>0.52 us</a:t>
                      </a:r>
                      <a:endParaRPr lang="da-DK" sz="1800" kern="1200" dirty="0">
                        <a:solidFill>
                          <a:schemeClr val="dk1"/>
                        </a:solidFill>
                        <a:latin typeface="+mn-lt"/>
                        <a:ea typeface="+mn-ea"/>
                        <a:cs typeface="+mn-cs"/>
                      </a:endParaRPr>
                    </a:p>
                  </a:txBody>
                  <a:tcPr marL="68580" marR="68580" marT="0" marB="0" anchor="ctr"/>
                </a:tc>
                <a:tc>
                  <a:txBody>
                    <a:bodyPr/>
                    <a:lstStyle/>
                    <a:p>
                      <a:pPr algn="ctr"/>
                      <a:r>
                        <a:rPr lang="en-US" dirty="0"/>
                        <a:t>0.67 us</a:t>
                      </a:r>
                    </a:p>
                  </a:txBody>
                  <a:tcPr/>
                </a:tc>
                <a:extLst>
                  <a:ext uri="{0D108BD9-81ED-4DB2-BD59-A6C34878D82A}">
                    <a16:rowId xmlns:a16="http://schemas.microsoft.com/office/drawing/2014/main" val="297969560"/>
                  </a:ext>
                </a:extLst>
              </a:tr>
              <a:tr h="370840">
                <a:tc>
                  <a:txBody>
                    <a:bodyPr/>
                    <a:lstStyle/>
                    <a:p>
                      <a:pPr algn="ctr"/>
                      <a:r>
                        <a:rPr lang="en-US" dirty="0"/>
                        <a:t>30 kHz</a:t>
                      </a:r>
                    </a:p>
                  </a:txBody>
                  <a:tcPr/>
                </a:tc>
                <a:tc>
                  <a:txBody>
                    <a:bodyPr/>
                    <a:lstStyle/>
                    <a:p>
                      <a:pPr marL="0" algn="ctr" defTabSz="914400" rtl="0" eaLnBrk="1" latinLnBrk="0" hangingPunct="1">
                        <a:spcAft>
                          <a:spcPts val="0"/>
                        </a:spcAft>
                      </a:pPr>
                      <a:r>
                        <a:rPr lang="en-GB" sz="1800" kern="1200" dirty="0">
                          <a:solidFill>
                            <a:schemeClr val="dk1"/>
                          </a:solidFill>
                          <a:latin typeface="+mn-lt"/>
                          <a:ea typeface="+mn-ea"/>
                          <a:cs typeface="+mn-cs"/>
                        </a:rPr>
                        <a:t>0.26 us</a:t>
                      </a:r>
                      <a:endParaRPr lang="da-DK" sz="1800" kern="1200" dirty="0">
                        <a:solidFill>
                          <a:schemeClr val="dk1"/>
                        </a:solidFill>
                        <a:latin typeface="+mn-lt"/>
                        <a:ea typeface="+mn-ea"/>
                        <a:cs typeface="+mn-cs"/>
                      </a:endParaRPr>
                    </a:p>
                  </a:txBody>
                  <a:tcPr marL="68580" marR="68580" marT="0" marB="0" anchor="ctr"/>
                </a:tc>
                <a:tc>
                  <a:txBody>
                    <a:bodyPr/>
                    <a:lstStyle/>
                    <a:p>
                      <a:pPr algn="ctr"/>
                      <a:r>
                        <a:rPr lang="en-US" dirty="0"/>
                        <a:t>0.41 us</a:t>
                      </a:r>
                    </a:p>
                  </a:txBody>
                  <a:tcPr/>
                </a:tc>
                <a:extLst>
                  <a:ext uri="{0D108BD9-81ED-4DB2-BD59-A6C34878D82A}">
                    <a16:rowId xmlns:a16="http://schemas.microsoft.com/office/drawing/2014/main" val="3649307786"/>
                  </a:ext>
                </a:extLst>
              </a:tr>
            </a:tbl>
          </a:graphicData>
        </a:graphic>
      </p:graphicFrame>
    </p:spTree>
    <p:extLst>
      <p:ext uri="{BB962C8B-B14F-4D97-AF65-F5344CB8AC3E}">
        <p14:creationId xmlns:p14="http://schemas.microsoft.com/office/powerpoint/2010/main" val="117404416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SharedContentType xmlns="Microsoft.SharePoint.Taxonomy.ContentTypeSync" SourceId="34c87397-5fc1-491e-85e7-d6110dbe9cbd" ContentTypeId="0x0101" PreviousValue="false"/>
</file>

<file path=customXml/item3.xml><?xml version="1.0" encoding="utf-8"?>
<ct:contentTypeSchema xmlns:ct="http://schemas.microsoft.com/office/2006/metadata/contentType" xmlns:ma="http://schemas.microsoft.com/office/2006/metadata/properties/metaAttributes" ct:_="" ma:_="" ma:contentTypeName="Document" ma:contentTypeID="0x010100971879893FE30B4793122FCA8F4D6B50" ma:contentTypeVersion="13" ma:contentTypeDescription="Create a new document." ma:contentTypeScope="" ma:versionID="7885393964e1b9b893c9ec92d5e32bb5">
  <xsd:schema xmlns:xsd="http://www.w3.org/2001/XMLSchema" xmlns:xs="http://www.w3.org/2001/XMLSchema" xmlns:p="http://schemas.microsoft.com/office/2006/metadata/properties" xmlns:ns3="71c5aaf6-e6ce-465b-b873-5148d2a4c105" xmlns:ns4="000459d3-9bdf-4161-9c93-492473c3995e" xmlns:ns5="5d90a6a8-9e9e-4ef5-9829-7373fb615be0" targetNamespace="http://schemas.microsoft.com/office/2006/metadata/properties" ma:root="true" ma:fieldsID="36de3d1e9c0c1f02a1322ba69b75a93f" ns3:_="" ns4:_="" ns5:_="">
    <xsd:import namespace="71c5aaf6-e6ce-465b-b873-5148d2a4c105"/>
    <xsd:import namespace="000459d3-9bdf-4161-9c93-492473c3995e"/>
    <xsd:import namespace="5d90a6a8-9e9e-4ef5-9829-7373fb615be0"/>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MediaServiceMetadata" minOccurs="0"/>
                <xsd:element ref="ns4:MediaServiceFastMetadata" minOccurs="0"/>
                <xsd:element ref="ns4:MediaServiceDateTaken" minOccurs="0"/>
                <xsd:element ref="ns4:MediaServiceAutoTags" minOccurs="0"/>
                <xsd:element ref="ns4:MediaServiceOCR" minOccurs="0"/>
                <xsd:element ref="ns4:MediaServiceLocation" minOccurs="0"/>
                <xsd:element ref="ns5:SharedWithUsers" minOccurs="0"/>
                <xsd:element ref="ns5:SharedWithDetails" minOccurs="0"/>
                <xsd:element ref="ns5:SharingHintHash"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00459d3-9bdf-4161-9c93-492473c3995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d90a6a8-9e9e-4ef5-9829-7373fb615be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A5F6A8-6904-4B7F-A421-2E18D0E85949}">
  <ds:schemaRefs>
    <ds:schemaRef ds:uri="http://schemas.microsoft.com/sharepoint/events"/>
  </ds:schemaRefs>
</ds:datastoreItem>
</file>

<file path=customXml/itemProps2.xml><?xml version="1.0" encoding="utf-8"?>
<ds:datastoreItem xmlns:ds="http://schemas.openxmlformats.org/officeDocument/2006/customXml" ds:itemID="{A34F718B-26AC-42F8-BDE7-2C733DA6858A}">
  <ds:schemaRefs>
    <ds:schemaRef ds:uri="Microsoft.SharePoint.Taxonomy.ContentTypeSync"/>
  </ds:schemaRefs>
</ds:datastoreItem>
</file>

<file path=customXml/itemProps3.xml><?xml version="1.0" encoding="utf-8"?>
<ds:datastoreItem xmlns:ds="http://schemas.openxmlformats.org/officeDocument/2006/customXml" ds:itemID="{FDD512FE-C155-4E0D-AE02-E978DB4902A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000459d3-9bdf-4161-9c93-492473c3995e"/>
    <ds:schemaRef ds:uri="5d90a6a8-9e9e-4ef5-9829-7373fb615be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09FE0A6-A20A-477E-92FA-14D143281CE5}">
  <ds:schemaRefs>
    <ds:schemaRef ds:uri="http://schemas.microsoft.com/office/2006/metadata/properties"/>
    <ds:schemaRef ds:uri="http://schemas.microsoft.com/office/infopath/2007/PartnerControls"/>
    <ds:schemaRef ds:uri="71c5aaf6-e6ce-465b-b873-5148d2a4c105"/>
  </ds:schemaRefs>
</ds:datastoreItem>
</file>

<file path=customXml/itemProps5.xml><?xml version="1.0" encoding="utf-8"?>
<ds:datastoreItem xmlns:ds="http://schemas.openxmlformats.org/officeDocument/2006/customXml" ds:itemID="{FA5E6F13-496E-4284-8C07-0286487C8F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11403</TotalTime>
  <Words>710</Words>
  <Application>Microsoft Office PowerPoint</Application>
  <PresentationFormat>On-screen Show (4:3)</PresentationFormat>
  <Paragraphs>117</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Arial Unicode MS</vt:lpstr>
      <vt:lpstr>Calibri</vt:lpstr>
      <vt:lpstr>Office 主题</vt:lpstr>
      <vt:lpstr>Way forward on NR-U PRACH demodulation requirements</vt:lpstr>
      <vt:lpstr>Background</vt:lpstr>
      <vt:lpstr>PRACH performance requirements</vt:lpstr>
      <vt:lpstr>PRACH performance requirements</vt:lpstr>
      <vt:lpstr>Declaration field for long PRACH</vt:lpstr>
      <vt:lpstr>Applicability rules</vt:lpstr>
      <vt:lpstr>PRACH performance requirements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switching period between two FR1 uplink carriers</dc:title>
  <dc:creator>Yang Shan</dc:creator>
  <cp:lastModifiedBy>NOKIA</cp:lastModifiedBy>
  <cp:revision>435</cp:revision>
  <dcterms:created xsi:type="dcterms:W3CDTF">2019-09-05T02:26:38Z</dcterms:created>
  <dcterms:modified xsi:type="dcterms:W3CDTF">2021-02-03T22:53:28Z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(2)9nmzNnROtrku6He4mdY/julwhlxNynOxXmbnjEw11A3V08GeRbsrKdJfHt8aYO2Oj2o3vzqs
Z5DTKFwKTqJHVYIlONoykCVAYmJn0CJCXqon+7XBdGYTOTaMnjglyceGGk05kFoUWYvtKHHp
1ZBvRjsZuovfmcBq+2z1cFO9AxxnYU1QDvEUrHKcEEnicISrZ9GjrM2RSGAe6lOMlGKHbrdU
xCZqLN4L2MEuF4Qalr</vt:lpwstr>
  </property>
  <property fmtid="{D5CDD505-2E9C-101B-9397-08002B2CF9AE}" pid="3" name="_2015_ms_pID_7253431">
    <vt:lpwstr>UQzA3bcRhbAiK7biMtIKEXT8tWwLIqAsgeldD+EkkGiWlOexQ1SbUk
TCqfqQqpTtJHFLvBJ7Y8w4MorGSKdeZbMq46FFbQG5eLwjCk21qRmI23JiFWHueRmeW7L7Mr
/J/n4qJEjJ11YZ4M6m8xs+buQjNryPlFzNFoJ7lwcgz6+31NjKKTkROVy9276a7wQDI=</vt:lpwstr>
  </property>
  <property fmtid="{D5CDD505-2E9C-101B-9397-08002B2CF9AE}" pid="4" name="ContentTypeId">
    <vt:lpwstr>0x010100971879893FE30B4793122FCA8F4D6B50</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1602209067</vt:lpwstr>
  </property>
</Properties>
</file>