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sldIdLst>
    <p:sldId id="257" r:id="rId5"/>
    <p:sldId id="260" r:id="rId6"/>
    <p:sldId id="261" r:id="rId7"/>
    <p:sldId id="262" r:id="rId8"/>
    <p:sldId id="263" r:id="rId9"/>
    <p:sldId id="266" r:id="rId10"/>
    <p:sldId id="264" r:id="rId11"/>
    <p:sldId id="265"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7F244AF-4EA5-435C-9472-E817551A7F36}" v="4" dt="2021-02-04T00:55:30.96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snapToGrid="0" snapToObjects="1">
      <p:cViewPr varScale="1">
        <p:scale>
          <a:sx n="90" d="100"/>
          <a:sy n="90" d="100"/>
        </p:scale>
        <p:origin x="102" y="20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 Park" userId="f879519e-6f1f-4ac3-8489-770619eef131" providerId="ADAL" clId="{3B328332-5752-4494-ABD4-8912ECFAD8F4}"/>
    <pc:docChg chg="undo custSel modSld">
      <pc:chgData name="CH Park" userId="f879519e-6f1f-4ac3-8489-770619eef131" providerId="ADAL" clId="{3B328332-5752-4494-ABD4-8912ECFAD8F4}" dt="2020-11-11T01:59:34.853" v="425" actId="20577"/>
      <pc:docMkLst>
        <pc:docMk/>
      </pc:docMkLst>
      <pc:sldChg chg="modSp">
        <pc:chgData name="CH Park" userId="f879519e-6f1f-4ac3-8489-770619eef131" providerId="ADAL" clId="{3B328332-5752-4494-ABD4-8912ECFAD8F4}" dt="2020-11-11T00:58:05.148" v="25" actId="20577"/>
        <pc:sldMkLst>
          <pc:docMk/>
          <pc:sldMk cId="1399289837" sldId="257"/>
        </pc:sldMkLst>
        <pc:spChg chg="mod">
          <ac:chgData name="CH Park" userId="f879519e-6f1f-4ac3-8489-770619eef131" providerId="ADAL" clId="{3B328332-5752-4494-ABD4-8912ECFAD8F4}" dt="2020-11-11T00:56:37.109" v="1"/>
          <ac:spMkLst>
            <pc:docMk/>
            <pc:sldMk cId="1399289837" sldId="257"/>
            <ac:spMk id="2" creationId="{00000000-0000-0000-0000-000000000000}"/>
          </ac:spMkLst>
        </pc:spChg>
        <pc:spChg chg="mod">
          <ac:chgData name="CH Park" userId="f879519e-6f1f-4ac3-8489-770619eef131" providerId="ADAL" clId="{3B328332-5752-4494-ABD4-8912ECFAD8F4}" dt="2020-11-11T00:58:05.148" v="25" actId="20577"/>
          <ac:spMkLst>
            <pc:docMk/>
            <pc:sldMk cId="1399289837" sldId="257"/>
            <ac:spMk id="3" creationId="{00000000-0000-0000-0000-000000000000}"/>
          </ac:spMkLst>
        </pc:spChg>
        <pc:spChg chg="mod">
          <ac:chgData name="CH Park" userId="f879519e-6f1f-4ac3-8489-770619eef131" providerId="ADAL" clId="{3B328332-5752-4494-ABD4-8912ECFAD8F4}" dt="2020-11-11T00:57:36.763" v="19" actId="20577"/>
          <ac:spMkLst>
            <pc:docMk/>
            <pc:sldMk cId="1399289837" sldId="257"/>
            <ac:spMk id="5" creationId="{00000000-0000-0000-0000-000000000000}"/>
          </ac:spMkLst>
        </pc:spChg>
      </pc:sldChg>
      <pc:sldChg chg="delSp modSp">
        <pc:chgData name="CH Park" userId="f879519e-6f1f-4ac3-8489-770619eef131" providerId="ADAL" clId="{3B328332-5752-4494-ABD4-8912ECFAD8F4}" dt="2020-11-11T01:59:34.853" v="425" actId="20577"/>
        <pc:sldMkLst>
          <pc:docMk/>
          <pc:sldMk cId="218970581" sldId="258"/>
        </pc:sldMkLst>
        <pc:spChg chg="mod">
          <ac:chgData name="CH Park" userId="f879519e-6f1f-4ac3-8489-770619eef131" providerId="ADAL" clId="{3B328332-5752-4494-ABD4-8912ECFAD8F4}" dt="2020-11-11T01:59:34.853" v="425" actId="20577"/>
          <ac:spMkLst>
            <pc:docMk/>
            <pc:sldMk cId="218970581" sldId="258"/>
            <ac:spMk id="3" creationId="{031889F5-95D4-DD4F-848D-E4BD9896E482}"/>
          </ac:spMkLst>
        </pc:spChg>
        <pc:graphicFrameChg chg="del">
          <ac:chgData name="CH Park" userId="f879519e-6f1f-4ac3-8489-770619eef131" providerId="ADAL" clId="{3B328332-5752-4494-ABD4-8912ECFAD8F4}" dt="2020-11-11T01:54:09.607" v="237" actId="478"/>
          <ac:graphicFrameMkLst>
            <pc:docMk/>
            <pc:sldMk cId="218970581" sldId="258"/>
            <ac:graphicFrameMk id="4" creationId="{895648B5-124C-1542-AACB-AFC8DC364865}"/>
          </ac:graphicFrameMkLst>
        </pc:graphicFrameChg>
      </pc:sldChg>
      <pc:sldChg chg="modSp">
        <pc:chgData name="CH Park" userId="f879519e-6f1f-4ac3-8489-770619eef131" providerId="ADAL" clId="{3B328332-5752-4494-ABD4-8912ECFAD8F4}" dt="2020-11-11T01:52:47.078" v="236" actId="20577"/>
        <pc:sldMkLst>
          <pc:docMk/>
          <pc:sldMk cId="4145431559" sldId="259"/>
        </pc:sldMkLst>
        <pc:spChg chg="mod">
          <ac:chgData name="CH Park" userId="f879519e-6f1f-4ac3-8489-770619eef131" providerId="ADAL" clId="{3B328332-5752-4494-ABD4-8912ECFAD8F4}" dt="2020-11-11T00:58:44.017" v="33" actId="20577"/>
          <ac:spMkLst>
            <pc:docMk/>
            <pc:sldMk cId="4145431559" sldId="259"/>
            <ac:spMk id="2" creationId="{19AE6330-0FC9-B24A-B6DC-A4AA9AD78BC8}"/>
          </ac:spMkLst>
        </pc:spChg>
        <pc:spChg chg="mod">
          <ac:chgData name="CH Park" userId="f879519e-6f1f-4ac3-8489-770619eef131" providerId="ADAL" clId="{3B328332-5752-4494-ABD4-8912ECFAD8F4}" dt="2020-11-11T01:52:47.078" v="236" actId="20577"/>
          <ac:spMkLst>
            <pc:docMk/>
            <pc:sldMk cId="4145431559" sldId="259"/>
            <ac:spMk id="3" creationId="{DD5E2689-8AFB-784B-9EDA-223D32D7FAB4}"/>
          </ac:spMkLst>
        </pc:spChg>
      </pc:sldChg>
    </pc:docChg>
  </pc:docChgLst>
  <pc:docChgLst>
    <pc:chgData name="CH Park" userId="f879519e-6f1f-4ac3-8489-770619eef131" providerId="ADAL" clId="{97F244AF-4EA5-435C-9472-E817551A7F36}"/>
    <pc:docChg chg="custSel modSld">
      <pc:chgData name="CH Park" userId="f879519e-6f1f-4ac3-8489-770619eef131" providerId="ADAL" clId="{97F244AF-4EA5-435C-9472-E817551A7F36}" dt="2021-02-04T00:55:30.962" v="11" actId="207"/>
      <pc:docMkLst>
        <pc:docMk/>
      </pc:docMkLst>
      <pc:sldChg chg="modSp mod">
        <pc:chgData name="CH Park" userId="f879519e-6f1f-4ac3-8489-770619eef131" providerId="ADAL" clId="{97F244AF-4EA5-435C-9472-E817551A7F36}" dt="2021-02-04T00:53:45.669" v="0" actId="6549"/>
        <pc:sldMkLst>
          <pc:docMk/>
          <pc:sldMk cId="1399289837" sldId="257"/>
        </pc:sldMkLst>
        <pc:spChg chg="mod">
          <ac:chgData name="CH Park" userId="f879519e-6f1f-4ac3-8489-770619eef131" providerId="ADAL" clId="{97F244AF-4EA5-435C-9472-E817551A7F36}" dt="2021-02-04T00:53:45.669" v="0" actId="6549"/>
          <ac:spMkLst>
            <pc:docMk/>
            <pc:sldMk cId="1399289837" sldId="257"/>
            <ac:spMk id="2" creationId="{00000000-0000-0000-0000-000000000000}"/>
          </ac:spMkLst>
        </pc:spChg>
      </pc:sldChg>
      <pc:sldChg chg="modSp mod">
        <pc:chgData name="CH Park" userId="f879519e-6f1f-4ac3-8489-770619eef131" providerId="ADAL" clId="{97F244AF-4EA5-435C-9472-E817551A7F36}" dt="2021-02-04T00:54:07.414" v="4" actId="207"/>
        <pc:sldMkLst>
          <pc:docMk/>
          <pc:sldMk cId="2916711664" sldId="262"/>
        </pc:sldMkLst>
        <pc:spChg chg="mod">
          <ac:chgData name="CH Park" userId="f879519e-6f1f-4ac3-8489-770619eef131" providerId="ADAL" clId="{97F244AF-4EA5-435C-9472-E817551A7F36}" dt="2021-02-04T00:54:07.414" v="4" actId="207"/>
          <ac:spMkLst>
            <pc:docMk/>
            <pc:sldMk cId="2916711664" sldId="262"/>
            <ac:spMk id="3" creationId="{DC4E5396-19AC-407D-96BC-F0F7582407C4}"/>
          </ac:spMkLst>
        </pc:spChg>
      </pc:sldChg>
      <pc:sldChg chg="modSp mod">
        <pc:chgData name="CH Park" userId="f879519e-6f1f-4ac3-8489-770619eef131" providerId="ADAL" clId="{97F244AF-4EA5-435C-9472-E817551A7F36}" dt="2021-02-04T00:54:43.277" v="6" actId="207"/>
        <pc:sldMkLst>
          <pc:docMk/>
          <pc:sldMk cId="413430868" sldId="263"/>
        </pc:sldMkLst>
        <pc:spChg chg="mod">
          <ac:chgData name="CH Park" userId="f879519e-6f1f-4ac3-8489-770619eef131" providerId="ADAL" clId="{97F244AF-4EA5-435C-9472-E817551A7F36}" dt="2021-02-04T00:54:43.277" v="6" actId="207"/>
          <ac:spMkLst>
            <pc:docMk/>
            <pc:sldMk cId="413430868" sldId="263"/>
            <ac:spMk id="3" creationId="{B6A09462-8FA5-4A25-A6ED-94189753E468}"/>
          </ac:spMkLst>
        </pc:spChg>
      </pc:sldChg>
      <pc:sldChg chg="modSp mod">
        <pc:chgData name="CH Park" userId="f879519e-6f1f-4ac3-8489-770619eef131" providerId="ADAL" clId="{97F244AF-4EA5-435C-9472-E817551A7F36}" dt="2021-02-04T00:55:13.073" v="8" actId="207"/>
        <pc:sldMkLst>
          <pc:docMk/>
          <pc:sldMk cId="915133110" sldId="264"/>
        </pc:sldMkLst>
        <pc:spChg chg="mod">
          <ac:chgData name="CH Park" userId="f879519e-6f1f-4ac3-8489-770619eef131" providerId="ADAL" clId="{97F244AF-4EA5-435C-9472-E817551A7F36}" dt="2021-02-04T00:55:13.073" v="8" actId="207"/>
          <ac:spMkLst>
            <pc:docMk/>
            <pc:sldMk cId="915133110" sldId="264"/>
            <ac:spMk id="3" creationId="{FB5BC2E6-E687-4168-9B74-8D4CD989325C}"/>
          </ac:spMkLst>
        </pc:spChg>
      </pc:sldChg>
      <pc:sldChg chg="modSp mod">
        <pc:chgData name="CH Park" userId="f879519e-6f1f-4ac3-8489-770619eef131" providerId="ADAL" clId="{97F244AF-4EA5-435C-9472-E817551A7F36}" dt="2021-02-04T00:55:30.962" v="11" actId="207"/>
        <pc:sldMkLst>
          <pc:docMk/>
          <pc:sldMk cId="2320485071" sldId="265"/>
        </pc:sldMkLst>
        <pc:spChg chg="mod">
          <ac:chgData name="CH Park" userId="f879519e-6f1f-4ac3-8489-770619eef131" providerId="ADAL" clId="{97F244AF-4EA5-435C-9472-E817551A7F36}" dt="2021-02-04T00:55:30.962" v="11" actId="207"/>
          <ac:spMkLst>
            <pc:docMk/>
            <pc:sldMk cId="2320485071" sldId="265"/>
            <ac:spMk id="3" creationId="{6D532193-ADFB-48FB-92DD-487386CC4F5F}"/>
          </ac:spMkLst>
        </pc:spChg>
      </pc:sldChg>
    </pc:docChg>
  </pc:docChgLst>
  <pc:docChgLst>
    <pc:chgData name="CH Park" userId="f879519e-6f1f-4ac3-8489-770619eef131" providerId="ADAL" clId="{F3743DD0-2CE8-4C73-ACA8-EAD3CAABFC94}"/>
    <pc:docChg chg="undo custSel modSld">
      <pc:chgData name="CH Park" userId="f879519e-6f1f-4ac3-8489-770619eef131" providerId="ADAL" clId="{F3743DD0-2CE8-4C73-ACA8-EAD3CAABFC94}" dt="2021-02-02T22:32:50.681" v="335" actId="207"/>
      <pc:docMkLst>
        <pc:docMk/>
      </pc:docMkLst>
      <pc:sldChg chg="modSp mod">
        <pc:chgData name="CH Park" userId="f879519e-6f1f-4ac3-8489-770619eef131" providerId="ADAL" clId="{F3743DD0-2CE8-4C73-ACA8-EAD3CAABFC94}" dt="2021-02-02T22:17:18.626" v="3"/>
        <pc:sldMkLst>
          <pc:docMk/>
          <pc:sldMk cId="1399289837" sldId="257"/>
        </pc:sldMkLst>
        <pc:spChg chg="mod">
          <ac:chgData name="CH Park" userId="f879519e-6f1f-4ac3-8489-770619eef131" providerId="ADAL" clId="{F3743DD0-2CE8-4C73-ACA8-EAD3CAABFC94}" dt="2021-02-02T22:17:18.626" v="3"/>
          <ac:spMkLst>
            <pc:docMk/>
            <pc:sldMk cId="1399289837" sldId="257"/>
            <ac:spMk id="2" creationId="{00000000-0000-0000-0000-000000000000}"/>
          </ac:spMkLst>
        </pc:spChg>
        <pc:spChg chg="mod">
          <ac:chgData name="CH Park" userId="f879519e-6f1f-4ac3-8489-770619eef131" providerId="ADAL" clId="{F3743DD0-2CE8-4C73-ACA8-EAD3CAABFC94}" dt="2021-02-02T22:17:04.737" v="2" actId="20577"/>
          <ac:spMkLst>
            <pc:docMk/>
            <pc:sldMk cId="1399289837" sldId="257"/>
            <ac:spMk id="5" creationId="{00000000-0000-0000-0000-000000000000}"/>
          </ac:spMkLst>
        </pc:spChg>
      </pc:sldChg>
      <pc:sldChg chg="modSp mod">
        <pc:chgData name="CH Park" userId="f879519e-6f1f-4ac3-8489-770619eef131" providerId="ADAL" clId="{F3743DD0-2CE8-4C73-ACA8-EAD3CAABFC94}" dt="2021-02-02T22:19:14.880" v="23" actId="400"/>
        <pc:sldMkLst>
          <pc:docMk/>
          <pc:sldMk cId="2916711664" sldId="262"/>
        </pc:sldMkLst>
        <pc:spChg chg="mod">
          <ac:chgData name="CH Park" userId="f879519e-6f1f-4ac3-8489-770619eef131" providerId="ADAL" clId="{F3743DD0-2CE8-4C73-ACA8-EAD3CAABFC94}" dt="2021-02-02T22:19:14.880" v="23" actId="400"/>
          <ac:spMkLst>
            <pc:docMk/>
            <pc:sldMk cId="2916711664" sldId="262"/>
            <ac:spMk id="3" creationId="{DC4E5396-19AC-407D-96BC-F0F7582407C4}"/>
          </ac:spMkLst>
        </pc:spChg>
      </pc:sldChg>
      <pc:sldChg chg="modSp mod">
        <pc:chgData name="CH Park" userId="f879519e-6f1f-4ac3-8489-770619eef131" providerId="ADAL" clId="{F3743DD0-2CE8-4C73-ACA8-EAD3CAABFC94}" dt="2021-02-02T22:30:40.487" v="262" actId="207"/>
        <pc:sldMkLst>
          <pc:docMk/>
          <pc:sldMk cId="413430868" sldId="263"/>
        </pc:sldMkLst>
        <pc:spChg chg="mod">
          <ac:chgData name="CH Park" userId="f879519e-6f1f-4ac3-8489-770619eef131" providerId="ADAL" clId="{F3743DD0-2CE8-4C73-ACA8-EAD3CAABFC94}" dt="2021-02-02T22:30:40.487" v="262" actId="207"/>
          <ac:spMkLst>
            <pc:docMk/>
            <pc:sldMk cId="413430868" sldId="263"/>
            <ac:spMk id="3" creationId="{B6A09462-8FA5-4A25-A6ED-94189753E468}"/>
          </ac:spMkLst>
        </pc:spChg>
      </pc:sldChg>
      <pc:sldChg chg="modSp mod">
        <pc:chgData name="CH Park" userId="f879519e-6f1f-4ac3-8489-770619eef131" providerId="ADAL" clId="{F3743DD0-2CE8-4C73-ACA8-EAD3CAABFC94}" dt="2021-02-02T22:31:51.089" v="323" actId="255"/>
        <pc:sldMkLst>
          <pc:docMk/>
          <pc:sldMk cId="915133110" sldId="264"/>
        </pc:sldMkLst>
        <pc:spChg chg="mod">
          <ac:chgData name="CH Park" userId="f879519e-6f1f-4ac3-8489-770619eef131" providerId="ADAL" clId="{F3743DD0-2CE8-4C73-ACA8-EAD3CAABFC94}" dt="2021-02-02T22:31:51.089" v="323" actId="255"/>
          <ac:spMkLst>
            <pc:docMk/>
            <pc:sldMk cId="915133110" sldId="264"/>
            <ac:spMk id="3" creationId="{FB5BC2E6-E687-4168-9B74-8D4CD989325C}"/>
          </ac:spMkLst>
        </pc:spChg>
      </pc:sldChg>
      <pc:sldChg chg="modSp mod">
        <pc:chgData name="CH Park" userId="f879519e-6f1f-4ac3-8489-770619eef131" providerId="ADAL" clId="{F3743DD0-2CE8-4C73-ACA8-EAD3CAABFC94}" dt="2021-02-02T22:32:50.681" v="335" actId="207"/>
        <pc:sldMkLst>
          <pc:docMk/>
          <pc:sldMk cId="2320485071" sldId="265"/>
        </pc:sldMkLst>
        <pc:spChg chg="mod">
          <ac:chgData name="CH Park" userId="f879519e-6f1f-4ac3-8489-770619eef131" providerId="ADAL" clId="{F3743DD0-2CE8-4C73-ACA8-EAD3CAABFC94}" dt="2021-02-02T22:32:50.681" v="335" actId="207"/>
          <ac:spMkLst>
            <pc:docMk/>
            <pc:sldMk cId="2320485071" sldId="265"/>
            <ac:spMk id="3" creationId="{6D532193-ADFB-48FB-92DD-487386CC4F5F}"/>
          </ac:spMkLst>
        </pc:spChg>
      </pc:sldChg>
    </pc:docChg>
  </pc:docChgLst>
  <pc:docChgLst>
    <pc:chgData name="CH Park" userId="f879519e-6f1f-4ac3-8489-770619eef131" providerId="ADAL" clId="{C1774027-7AB9-43C4-AC68-B6B5E9218666}"/>
    <pc:docChg chg="undo custSel mod addSld delSld modSld sldOrd modMainMaster">
      <pc:chgData name="CH Park" userId="f879519e-6f1f-4ac3-8489-770619eef131" providerId="ADAL" clId="{C1774027-7AB9-43C4-AC68-B6B5E9218666}" dt="2021-02-01T04:37:25.872" v="4266" actId="20577"/>
      <pc:docMkLst>
        <pc:docMk/>
      </pc:docMkLst>
      <pc:sldChg chg="modSp mod">
        <pc:chgData name="CH Park" userId="f879519e-6f1f-4ac3-8489-770619eef131" providerId="ADAL" clId="{C1774027-7AB9-43C4-AC68-B6B5E9218666}" dt="2021-01-31T07:12:16.436" v="4264" actId="13926"/>
        <pc:sldMkLst>
          <pc:docMk/>
          <pc:sldMk cId="1399289837" sldId="257"/>
        </pc:sldMkLst>
        <pc:spChg chg="mod">
          <ac:chgData name="CH Park" userId="f879519e-6f1f-4ac3-8489-770619eef131" providerId="ADAL" clId="{C1774027-7AB9-43C4-AC68-B6B5E9218666}" dt="2021-01-31T07:12:16.436" v="4264" actId="13926"/>
          <ac:spMkLst>
            <pc:docMk/>
            <pc:sldMk cId="1399289837" sldId="257"/>
            <ac:spMk id="2" creationId="{00000000-0000-0000-0000-000000000000}"/>
          </ac:spMkLst>
        </pc:spChg>
        <pc:spChg chg="mod">
          <ac:chgData name="CH Park" userId="f879519e-6f1f-4ac3-8489-770619eef131" providerId="ADAL" clId="{C1774027-7AB9-43C4-AC68-B6B5E9218666}" dt="2021-01-30T00:19:44.705" v="14"/>
          <ac:spMkLst>
            <pc:docMk/>
            <pc:sldMk cId="1399289837" sldId="257"/>
            <ac:spMk id="4" creationId="{00000000-0000-0000-0000-000000000000}"/>
          </ac:spMkLst>
        </pc:spChg>
        <pc:spChg chg="mod">
          <ac:chgData name="CH Park" userId="f879519e-6f1f-4ac3-8489-770619eef131" providerId="ADAL" clId="{C1774027-7AB9-43C4-AC68-B6B5E9218666}" dt="2021-01-30T00:19:05.262" v="6" actId="20577"/>
          <ac:spMkLst>
            <pc:docMk/>
            <pc:sldMk cId="1399289837" sldId="257"/>
            <ac:spMk id="5" creationId="{00000000-0000-0000-0000-000000000000}"/>
          </ac:spMkLst>
        </pc:spChg>
      </pc:sldChg>
      <pc:sldChg chg="del">
        <pc:chgData name="CH Park" userId="f879519e-6f1f-4ac3-8489-770619eef131" providerId="ADAL" clId="{C1774027-7AB9-43C4-AC68-B6B5E9218666}" dt="2021-01-30T00:35:36.746" v="26" actId="47"/>
        <pc:sldMkLst>
          <pc:docMk/>
          <pc:sldMk cId="218970581" sldId="258"/>
        </pc:sldMkLst>
      </pc:sldChg>
      <pc:sldChg chg="del">
        <pc:chgData name="CH Park" userId="f879519e-6f1f-4ac3-8489-770619eef131" providerId="ADAL" clId="{C1774027-7AB9-43C4-AC68-B6B5E9218666}" dt="2021-01-30T00:35:37.139" v="27" actId="47"/>
        <pc:sldMkLst>
          <pc:docMk/>
          <pc:sldMk cId="4145431559" sldId="259"/>
        </pc:sldMkLst>
      </pc:sldChg>
      <pc:sldChg chg="modSp new mod">
        <pc:chgData name="CH Park" userId="f879519e-6f1f-4ac3-8489-770619eef131" providerId="ADAL" clId="{C1774027-7AB9-43C4-AC68-B6B5E9218666}" dt="2021-01-31T07:11:54.115" v="4255" actId="20577"/>
        <pc:sldMkLst>
          <pc:docMk/>
          <pc:sldMk cId="3709488931" sldId="260"/>
        </pc:sldMkLst>
        <pc:spChg chg="mod">
          <ac:chgData name="CH Park" userId="f879519e-6f1f-4ac3-8489-770619eef131" providerId="ADAL" clId="{C1774027-7AB9-43C4-AC68-B6B5E9218666}" dt="2021-01-30T00:35:46.365" v="42" actId="20577"/>
          <ac:spMkLst>
            <pc:docMk/>
            <pc:sldMk cId="3709488931" sldId="260"/>
            <ac:spMk id="2" creationId="{F6619453-8FD6-44F2-AD26-04A6BE50BB2B}"/>
          </ac:spMkLst>
        </pc:spChg>
        <pc:spChg chg="mod">
          <ac:chgData name="CH Park" userId="f879519e-6f1f-4ac3-8489-770619eef131" providerId="ADAL" clId="{C1774027-7AB9-43C4-AC68-B6B5E9218666}" dt="2021-01-31T07:11:54.115" v="4255" actId="20577"/>
          <ac:spMkLst>
            <pc:docMk/>
            <pc:sldMk cId="3709488931" sldId="260"/>
            <ac:spMk id="3" creationId="{CAC9FC49-1D50-48A0-89BB-3A0B2DE2D9A9}"/>
          </ac:spMkLst>
        </pc:spChg>
      </pc:sldChg>
      <pc:sldChg chg="new del">
        <pc:chgData name="CH Park" userId="f879519e-6f1f-4ac3-8489-770619eef131" providerId="ADAL" clId="{C1774027-7AB9-43C4-AC68-B6B5E9218666}" dt="2021-01-30T00:35:39.224" v="29" actId="680"/>
        <pc:sldMkLst>
          <pc:docMk/>
          <pc:sldMk cId="1849734709" sldId="261"/>
        </pc:sldMkLst>
      </pc:sldChg>
      <pc:sldChg chg="addSp delSp modSp new mod setBg">
        <pc:chgData name="CH Park" userId="f879519e-6f1f-4ac3-8489-770619eef131" providerId="ADAL" clId="{C1774027-7AB9-43C4-AC68-B6B5E9218666}" dt="2021-01-31T07:02:03.327" v="3671" actId="20577"/>
        <pc:sldMkLst>
          <pc:docMk/>
          <pc:sldMk cId="3215041480" sldId="261"/>
        </pc:sldMkLst>
        <pc:spChg chg="mod">
          <ac:chgData name="CH Park" userId="f879519e-6f1f-4ac3-8489-770619eef131" providerId="ADAL" clId="{C1774027-7AB9-43C4-AC68-B6B5E9218666}" dt="2021-01-31T07:02:03.327" v="3671" actId="20577"/>
          <ac:spMkLst>
            <pc:docMk/>
            <pc:sldMk cId="3215041480" sldId="261"/>
            <ac:spMk id="2" creationId="{A871A005-EC7E-4E44-A58F-4EC70E48E8AD}"/>
          </ac:spMkLst>
        </pc:spChg>
        <pc:spChg chg="mod">
          <ac:chgData name="CH Park" userId="f879519e-6f1f-4ac3-8489-770619eef131" providerId="ADAL" clId="{C1774027-7AB9-43C4-AC68-B6B5E9218666}" dt="2021-01-31T00:12:33.502" v="80" actId="20577"/>
          <ac:spMkLst>
            <pc:docMk/>
            <pc:sldMk cId="3215041480" sldId="261"/>
            <ac:spMk id="3" creationId="{067ADF47-04A8-459B-BFFE-E5B4E44F6A5B}"/>
          </ac:spMkLst>
        </pc:spChg>
        <pc:spChg chg="add del">
          <ac:chgData name="CH Park" userId="f879519e-6f1f-4ac3-8489-770619eef131" providerId="ADAL" clId="{C1774027-7AB9-43C4-AC68-B6B5E9218666}" dt="2021-01-31T00:11:00.268" v="60" actId="26606"/>
          <ac:spMkLst>
            <pc:docMk/>
            <pc:sldMk cId="3215041480" sldId="261"/>
            <ac:spMk id="9" creationId="{1A95671B-3CC6-4792-9114-B74FAEA224E6}"/>
          </ac:spMkLst>
        </pc:spChg>
        <pc:graphicFrameChg chg="add mod modGraphic">
          <ac:chgData name="CH Park" userId="f879519e-6f1f-4ac3-8489-770619eef131" providerId="ADAL" clId="{C1774027-7AB9-43C4-AC68-B6B5E9218666}" dt="2021-01-31T00:12:19.797" v="79" actId="1076"/>
          <ac:graphicFrameMkLst>
            <pc:docMk/>
            <pc:sldMk cId="3215041480" sldId="261"/>
            <ac:graphicFrameMk id="4" creationId="{F12A145D-1F17-43C2-9FFF-89DCCB26A103}"/>
          </ac:graphicFrameMkLst>
        </pc:graphicFrameChg>
      </pc:sldChg>
      <pc:sldChg chg="modSp new mod">
        <pc:chgData name="CH Park" userId="f879519e-6f1f-4ac3-8489-770619eef131" providerId="ADAL" clId="{C1774027-7AB9-43C4-AC68-B6B5E9218666}" dt="2021-02-01T04:37:25.872" v="4266" actId="20577"/>
        <pc:sldMkLst>
          <pc:docMk/>
          <pc:sldMk cId="2916711664" sldId="262"/>
        </pc:sldMkLst>
        <pc:spChg chg="mod">
          <ac:chgData name="CH Park" userId="f879519e-6f1f-4ac3-8489-770619eef131" providerId="ADAL" clId="{C1774027-7AB9-43C4-AC68-B6B5E9218666}" dt="2021-01-31T06:39:07.322" v="3061" actId="20577"/>
          <ac:spMkLst>
            <pc:docMk/>
            <pc:sldMk cId="2916711664" sldId="262"/>
            <ac:spMk id="2" creationId="{9CB9ED98-A9BB-4490-ACCB-4846F10A6E0F}"/>
          </ac:spMkLst>
        </pc:spChg>
        <pc:spChg chg="mod">
          <ac:chgData name="CH Park" userId="f879519e-6f1f-4ac3-8489-770619eef131" providerId="ADAL" clId="{C1774027-7AB9-43C4-AC68-B6B5E9218666}" dt="2021-02-01T04:37:25.872" v="4266" actId="20577"/>
          <ac:spMkLst>
            <pc:docMk/>
            <pc:sldMk cId="2916711664" sldId="262"/>
            <ac:spMk id="3" creationId="{DC4E5396-19AC-407D-96BC-F0F7582407C4}"/>
          </ac:spMkLst>
        </pc:spChg>
      </pc:sldChg>
      <pc:sldChg chg="modSp new mod">
        <pc:chgData name="CH Park" userId="f879519e-6f1f-4ac3-8489-770619eef131" providerId="ADAL" clId="{C1774027-7AB9-43C4-AC68-B6B5E9218666}" dt="2021-01-31T06:14:21.901" v="2561"/>
        <pc:sldMkLst>
          <pc:docMk/>
          <pc:sldMk cId="413430868" sldId="263"/>
        </pc:sldMkLst>
        <pc:spChg chg="mod">
          <ac:chgData name="CH Park" userId="f879519e-6f1f-4ac3-8489-770619eef131" providerId="ADAL" clId="{C1774027-7AB9-43C4-AC68-B6B5E9218666}" dt="2021-01-31T06:14:21.901" v="2561"/>
          <ac:spMkLst>
            <pc:docMk/>
            <pc:sldMk cId="413430868" sldId="263"/>
            <ac:spMk id="2" creationId="{49A16599-B464-4B51-9654-1FBC34D18CE8}"/>
          </ac:spMkLst>
        </pc:spChg>
        <pc:spChg chg="mod">
          <ac:chgData name="CH Park" userId="f879519e-6f1f-4ac3-8489-770619eef131" providerId="ADAL" clId="{C1774027-7AB9-43C4-AC68-B6B5E9218666}" dt="2021-01-31T05:20:35.825" v="2103" actId="6549"/>
          <ac:spMkLst>
            <pc:docMk/>
            <pc:sldMk cId="413430868" sldId="263"/>
            <ac:spMk id="3" creationId="{B6A09462-8FA5-4A25-A6ED-94189753E468}"/>
          </ac:spMkLst>
        </pc:spChg>
      </pc:sldChg>
      <pc:sldChg chg="modSp new mod">
        <pc:chgData name="CH Park" userId="f879519e-6f1f-4ac3-8489-770619eef131" providerId="ADAL" clId="{C1774027-7AB9-43C4-AC68-B6B5E9218666}" dt="2021-01-31T04:53:26.642" v="1660" actId="20577"/>
        <pc:sldMkLst>
          <pc:docMk/>
          <pc:sldMk cId="915133110" sldId="264"/>
        </pc:sldMkLst>
        <pc:spChg chg="mod">
          <ac:chgData name="CH Park" userId="f879519e-6f1f-4ac3-8489-770619eef131" providerId="ADAL" clId="{C1774027-7AB9-43C4-AC68-B6B5E9218666}" dt="2021-01-31T04:53:26.642" v="1660" actId="20577"/>
          <ac:spMkLst>
            <pc:docMk/>
            <pc:sldMk cId="915133110" sldId="264"/>
            <ac:spMk id="2" creationId="{09D526F8-6175-4E99-AC93-B58E43EC53B6}"/>
          </ac:spMkLst>
        </pc:spChg>
        <pc:spChg chg="mod">
          <ac:chgData name="CH Park" userId="f879519e-6f1f-4ac3-8489-770619eef131" providerId="ADAL" clId="{C1774027-7AB9-43C4-AC68-B6B5E9218666}" dt="2021-01-31T04:50:53.479" v="1604" actId="20577"/>
          <ac:spMkLst>
            <pc:docMk/>
            <pc:sldMk cId="915133110" sldId="264"/>
            <ac:spMk id="3" creationId="{FB5BC2E6-E687-4168-9B74-8D4CD989325C}"/>
          </ac:spMkLst>
        </pc:spChg>
      </pc:sldChg>
      <pc:sldChg chg="modSp new mod">
        <pc:chgData name="CH Park" userId="f879519e-6f1f-4ac3-8489-770619eef131" providerId="ADAL" clId="{C1774027-7AB9-43C4-AC68-B6B5E9218666}" dt="2021-01-31T05:59:25.632" v="2541" actId="20577"/>
        <pc:sldMkLst>
          <pc:docMk/>
          <pc:sldMk cId="2320485071" sldId="265"/>
        </pc:sldMkLst>
        <pc:spChg chg="mod">
          <ac:chgData name="CH Park" userId="f879519e-6f1f-4ac3-8489-770619eef131" providerId="ADAL" clId="{C1774027-7AB9-43C4-AC68-B6B5E9218666}" dt="2021-01-31T05:59:25.632" v="2541" actId="20577"/>
          <ac:spMkLst>
            <pc:docMk/>
            <pc:sldMk cId="2320485071" sldId="265"/>
            <ac:spMk id="2" creationId="{F1B295E9-64A6-4E0F-98FF-92868882494F}"/>
          </ac:spMkLst>
        </pc:spChg>
        <pc:spChg chg="mod">
          <ac:chgData name="CH Park" userId="f879519e-6f1f-4ac3-8489-770619eef131" providerId="ADAL" clId="{C1774027-7AB9-43C4-AC68-B6B5E9218666}" dt="2021-01-31T05:46:10.233" v="2253" actId="20577"/>
          <ac:spMkLst>
            <pc:docMk/>
            <pc:sldMk cId="2320485071" sldId="265"/>
            <ac:spMk id="3" creationId="{6D532193-ADFB-48FB-92DD-487386CC4F5F}"/>
          </ac:spMkLst>
        </pc:spChg>
      </pc:sldChg>
      <pc:sldChg chg="modSp new mod ord">
        <pc:chgData name="CH Park" userId="f879519e-6f1f-4ac3-8489-770619eef131" providerId="ADAL" clId="{C1774027-7AB9-43C4-AC68-B6B5E9218666}" dt="2021-01-31T06:35:15.134" v="3056" actId="20577"/>
        <pc:sldMkLst>
          <pc:docMk/>
          <pc:sldMk cId="1175245765" sldId="266"/>
        </pc:sldMkLst>
        <pc:spChg chg="mod">
          <ac:chgData name="CH Park" userId="f879519e-6f1f-4ac3-8489-770619eef131" providerId="ADAL" clId="{C1774027-7AB9-43C4-AC68-B6B5E9218666}" dt="2021-01-31T06:14:26.760" v="2562"/>
          <ac:spMkLst>
            <pc:docMk/>
            <pc:sldMk cId="1175245765" sldId="266"/>
            <ac:spMk id="2" creationId="{14AB267B-42B3-44C9-BB5F-0B6814D2A2AC}"/>
          </ac:spMkLst>
        </pc:spChg>
        <pc:spChg chg="mod">
          <ac:chgData name="CH Park" userId="f879519e-6f1f-4ac3-8489-770619eef131" providerId="ADAL" clId="{C1774027-7AB9-43C4-AC68-B6B5E9218666}" dt="2021-01-31T06:35:15.134" v="3056" actId="20577"/>
          <ac:spMkLst>
            <pc:docMk/>
            <pc:sldMk cId="1175245765" sldId="266"/>
            <ac:spMk id="3" creationId="{F2FFDDB8-F2E2-4B4B-B0F4-EFEC52C4D7E7}"/>
          </ac:spMkLst>
        </pc:spChg>
      </pc:sldChg>
      <pc:sldMasterChg chg="delSp modSp mod">
        <pc:chgData name="CH Park" userId="f879519e-6f1f-4ac3-8489-770619eef131" providerId="ADAL" clId="{C1774027-7AB9-43C4-AC68-B6B5E9218666}" dt="2021-01-30T00:35:20.955" v="25" actId="14100"/>
        <pc:sldMasterMkLst>
          <pc:docMk/>
          <pc:sldMasterMk cId="2695077684" sldId="2147483648"/>
        </pc:sldMasterMkLst>
        <pc:spChg chg="mod">
          <ac:chgData name="CH Park" userId="f879519e-6f1f-4ac3-8489-770619eef131" providerId="ADAL" clId="{C1774027-7AB9-43C4-AC68-B6B5E9218666}" dt="2021-01-30T00:35:20.955" v="25" actId="14100"/>
          <ac:spMkLst>
            <pc:docMk/>
            <pc:sldMasterMk cId="2695077684" sldId="2147483648"/>
            <ac:spMk id="2" creationId="{D453E2D8-22EF-D24F-823D-F671164957CE}"/>
          </ac:spMkLst>
        </pc:spChg>
        <pc:spChg chg="mod">
          <ac:chgData name="CH Park" userId="f879519e-6f1f-4ac3-8489-770619eef131" providerId="ADAL" clId="{C1774027-7AB9-43C4-AC68-B6B5E9218666}" dt="2021-01-30T00:35:20.955" v="25" actId="14100"/>
          <ac:spMkLst>
            <pc:docMk/>
            <pc:sldMasterMk cId="2695077684" sldId="2147483648"/>
            <ac:spMk id="3" creationId="{52F85F74-E849-9741-B70C-DA0E9E644BC6}"/>
          </ac:spMkLst>
        </pc:spChg>
        <pc:spChg chg="del">
          <ac:chgData name="CH Park" userId="f879519e-6f1f-4ac3-8489-770619eef131" providerId="ADAL" clId="{C1774027-7AB9-43C4-AC68-B6B5E9218666}" dt="2021-01-30T00:35:09.776" v="22" actId="478"/>
          <ac:spMkLst>
            <pc:docMk/>
            <pc:sldMasterMk cId="2695077684" sldId="2147483648"/>
            <ac:spMk id="4" creationId="{BEFED07E-8F7A-EB41-9551-E7AF99E5F36A}"/>
          </ac:spMkLst>
        </pc:spChg>
        <pc:spChg chg="del">
          <ac:chgData name="CH Park" userId="f879519e-6f1f-4ac3-8489-770619eef131" providerId="ADAL" clId="{C1774027-7AB9-43C4-AC68-B6B5E9218666}" dt="2021-01-30T00:35:09.776" v="22" actId="478"/>
          <ac:spMkLst>
            <pc:docMk/>
            <pc:sldMasterMk cId="2695077684" sldId="2147483648"/>
            <ac:spMk id="5" creationId="{08DAC10C-82DC-5C43-B0E8-D74B246E9245}"/>
          </ac:spMkLst>
        </pc:spChg>
        <pc:spChg chg="del">
          <ac:chgData name="CH Park" userId="f879519e-6f1f-4ac3-8489-770619eef131" providerId="ADAL" clId="{C1774027-7AB9-43C4-AC68-B6B5E9218666}" dt="2021-01-30T00:35:09.776" v="22" actId="478"/>
          <ac:spMkLst>
            <pc:docMk/>
            <pc:sldMasterMk cId="2695077684" sldId="2147483648"/>
            <ac:spMk id="6" creationId="{EE18CA86-95AA-8F48-A703-5EDA08A4B854}"/>
          </ac:spMkLst>
        </pc:spChg>
      </pc:sldMaster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CAA51D-8950-BC4A-AB25-5A9C00B7B20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B712B1D-15E4-B748-9EBD-E18DB85FDC5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DF9C639-459B-0E40-B809-55A918635E10}"/>
              </a:ext>
            </a:extLst>
          </p:cNvPr>
          <p:cNvSpPr>
            <a:spLocks noGrp="1"/>
          </p:cNvSpPr>
          <p:nvPr>
            <p:ph type="dt" sz="half" idx="10"/>
          </p:nvPr>
        </p:nvSpPr>
        <p:spPr>
          <a:xfrm>
            <a:off x="838200" y="6356350"/>
            <a:ext cx="2743200" cy="365125"/>
          </a:xfrm>
          <a:prstGeom prst="rect">
            <a:avLst/>
          </a:prstGeom>
        </p:spPr>
        <p:txBody>
          <a:bodyPr/>
          <a:lstStyle/>
          <a:p>
            <a:fld id="{DA0520B5-B779-3B40-AD56-25F19C7166B2}" type="datetimeFigureOut">
              <a:rPr lang="en-US" smtClean="0"/>
              <a:t>2/3/2021</a:t>
            </a:fld>
            <a:endParaRPr lang="en-US"/>
          </a:p>
        </p:txBody>
      </p:sp>
      <p:sp>
        <p:nvSpPr>
          <p:cNvPr id="5" name="Footer Placeholder 4">
            <a:extLst>
              <a:ext uri="{FF2B5EF4-FFF2-40B4-BE49-F238E27FC236}">
                <a16:creationId xmlns:a16="http://schemas.microsoft.com/office/drawing/2014/main" id="{9844FFF9-8371-A44D-918A-D13EC8E6971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FC9BE8D0-939A-494D-92E5-FA7D0EB36F29}"/>
              </a:ext>
            </a:extLst>
          </p:cNvPr>
          <p:cNvSpPr>
            <a:spLocks noGrp="1"/>
          </p:cNvSpPr>
          <p:nvPr>
            <p:ph type="sldNum" sz="quarter" idx="12"/>
          </p:nvPr>
        </p:nvSpPr>
        <p:spPr>
          <a:xfrm>
            <a:off x="8610600" y="6356350"/>
            <a:ext cx="2743200" cy="365125"/>
          </a:xfrm>
          <a:prstGeom prst="rect">
            <a:avLst/>
          </a:prstGeom>
        </p:spPr>
        <p:txBody>
          <a:bodyPr/>
          <a:lstStyle/>
          <a:p>
            <a:fld id="{D46EBFDE-0AFF-D148-B339-7E9B7FE72132}" type="slidenum">
              <a:rPr lang="en-US" smtClean="0"/>
              <a:t>‹#›</a:t>
            </a:fld>
            <a:endParaRPr lang="en-US"/>
          </a:p>
        </p:txBody>
      </p:sp>
    </p:spTree>
    <p:extLst>
      <p:ext uri="{BB962C8B-B14F-4D97-AF65-F5344CB8AC3E}">
        <p14:creationId xmlns:p14="http://schemas.microsoft.com/office/powerpoint/2010/main" val="9473987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F2586B-2007-E342-8142-36B5C5D3D33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84D73D6-8117-8246-B79E-C880B322520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D4080C8-5E65-5044-A4EA-26C884DC35F6}"/>
              </a:ext>
            </a:extLst>
          </p:cNvPr>
          <p:cNvSpPr>
            <a:spLocks noGrp="1"/>
          </p:cNvSpPr>
          <p:nvPr>
            <p:ph type="dt" sz="half" idx="10"/>
          </p:nvPr>
        </p:nvSpPr>
        <p:spPr>
          <a:xfrm>
            <a:off x="838200" y="6356350"/>
            <a:ext cx="2743200" cy="365125"/>
          </a:xfrm>
          <a:prstGeom prst="rect">
            <a:avLst/>
          </a:prstGeom>
        </p:spPr>
        <p:txBody>
          <a:bodyPr/>
          <a:lstStyle/>
          <a:p>
            <a:fld id="{DA0520B5-B779-3B40-AD56-25F19C7166B2}" type="datetimeFigureOut">
              <a:rPr lang="en-US" smtClean="0"/>
              <a:t>2/3/2021</a:t>
            </a:fld>
            <a:endParaRPr lang="en-US"/>
          </a:p>
        </p:txBody>
      </p:sp>
      <p:sp>
        <p:nvSpPr>
          <p:cNvPr id="5" name="Footer Placeholder 4">
            <a:extLst>
              <a:ext uri="{FF2B5EF4-FFF2-40B4-BE49-F238E27FC236}">
                <a16:creationId xmlns:a16="http://schemas.microsoft.com/office/drawing/2014/main" id="{244B7D14-C636-5C43-A365-0496EC6AD30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C6F3221-DBD3-1046-B851-B99BA97460C9}"/>
              </a:ext>
            </a:extLst>
          </p:cNvPr>
          <p:cNvSpPr>
            <a:spLocks noGrp="1"/>
          </p:cNvSpPr>
          <p:nvPr>
            <p:ph type="sldNum" sz="quarter" idx="12"/>
          </p:nvPr>
        </p:nvSpPr>
        <p:spPr>
          <a:xfrm>
            <a:off x="8610600" y="6356350"/>
            <a:ext cx="2743200" cy="365125"/>
          </a:xfrm>
          <a:prstGeom prst="rect">
            <a:avLst/>
          </a:prstGeom>
        </p:spPr>
        <p:txBody>
          <a:bodyPr/>
          <a:lstStyle/>
          <a:p>
            <a:fld id="{D46EBFDE-0AFF-D148-B339-7E9B7FE72132}" type="slidenum">
              <a:rPr lang="en-US" smtClean="0"/>
              <a:t>‹#›</a:t>
            </a:fld>
            <a:endParaRPr lang="en-US"/>
          </a:p>
        </p:txBody>
      </p:sp>
    </p:spTree>
    <p:extLst>
      <p:ext uri="{BB962C8B-B14F-4D97-AF65-F5344CB8AC3E}">
        <p14:creationId xmlns:p14="http://schemas.microsoft.com/office/powerpoint/2010/main" val="40614527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D6A2461-49F6-8F4C-B074-6780C7B90E9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0BC0451-0964-5F4A-B5E5-6F039DA64D3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DAD9AF8-95DD-C046-8E26-4EEDAACE885A}"/>
              </a:ext>
            </a:extLst>
          </p:cNvPr>
          <p:cNvSpPr>
            <a:spLocks noGrp="1"/>
          </p:cNvSpPr>
          <p:nvPr>
            <p:ph type="dt" sz="half" idx="10"/>
          </p:nvPr>
        </p:nvSpPr>
        <p:spPr>
          <a:xfrm>
            <a:off x="838200" y="6356350"/>
            <a:ext cx="2743200" cy="365125"/>
          </a:xfrm>
          <a:prstGeom prst="rect">
            <a:avLst/>
          </a:prstGeom>
        </p:spPr>
        <p:txBody>
          <a:bodyPr/>
          <a:lstStyle/>
          <a:p>
            <a:fld id="{DA0520B5-B779-3B40-AD56-25F19C7166B2}" type="datetimeFigureOut">
              <a:rPr lang="en-US" smtClean="0"/>
              <a:t>2/3/2021</a:t>
            </a:fld>
            <a:endParaRPr lang="en-US"/>
          </a:p>
        </p:txBody>
      </p:sp>
      <p:sp>
        <p:nvSpPr>
          <p:cNvPr id="5" name="Footer Placeholder 4">
            <a:extLst>
              <a:ext uri="{FF2B5EF4-FFF2-40B4-BE49-F238E27FC236}">
                <a16:creationId xmlns:a16="http://schemas.microsoft.com/office/drawing/2014/main" id="{18537C7C-D495-F448-B0D1-1388F34CC18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1805C57-9339-2F47-B2F6-1A26F0015B4C}"/>
              </a:ext>
            </a:extLst>
          </p:cNvPr>
          <p:cNvSpPr>
            <a:spLocks noGrp="1"/>
          </p:cNvSpPr>
          <p:nvPr>
            <p:ph type="sldNum" sz="quarter" idx="12"/>
          </p:nvPr>
        </p:nvSpPr>
        <p:spPr>
          <a:xfrm>
            <a:off x="8610600" y="6356350"/>
            <a:ext cx="2743200" cy="365125"/>
          </a:xfrm>
          <a:prstGeom prst="rect">
            <a:avLst/>
          </a:prstGeom>
        </p:spPr>
        <p:txBody>
          <a:bodyPr/>
          <a:lstStyle/>
          <a:p>
            <a:fld id="{D46EBFDE-0AFF-D148-B339-7E9B7FE72132}" type="slidenum">
              <a:rPr lang="en-US" smtClean="0"/>
              <a:t>‹#›</a:t>
            </a:fld>
            <a:endParaRPr lang="en-US"/>
          </a:p>
        </p:txBody>
      </p:sp>
    </p:spTree>
    <p:extLst>
      <p:ext uri="{BB962C8B-B14F-4D97-AF65-F5344CB8AC3E}">
        <p14:creationId xmlns:p14="http://schemas.microsoft.com/office/powerpoint/2010/main" val="4016035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36AE3A-5BF5-3C46-BD71-8D11B6852F0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BC59D5-8200-D842-80E2-F81AFDC0E3D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F03A457-81F8-4742-A65D-DA9CE930AF28}"/>
              </a:ext>
            </a:extLst>
          </p:cNvPr>
          <p:cNvSpPr>
            <a:spLocks noGrp="1"/>
          </p:cNvSpPr>
          <p:nvPr>
            <p:ph type="dt" sz="half" idx="10"/>
          </p:nvPr>
        </p:nvSpPr>
        <p:spPr>
          <a:xfrm>
            <a:off x="838200" y="6356350"/>
            <a:ext cx="2743200" cy="365125"/>
          </a:xfrm>
          <a:prstGeom prst="rect">
            <a:avLst/>
          </a:prstGeom>
        </p:spPr>
        <p:txBody>
          <a:bodyPr/>
          <a:lstStyle/>
          <a:p>
            <a:fld id="{DA0520B5-B779-3B40-AD56-25F19C7166B2}" type="datetimeFigureOut">
              <a:rPr lang="en-US" smtClean="0"/>
              <a:t>2/3/2021</a:t>
            </a:fld>
            <a:endParaRPr lang="en-US"/>
          </a:p>
        </p:txBody>
      </p:sp>
      <p:sp>
        <p:nvSpPr>
          <p:cNvPr id="5" name="Footer Placeholder 4">
            <a:extLst>
              <a:ext uri="{FF2B5EF4-FFF2-40B4-BE49-F238E27FC236}">
                <a16:creationId xmlns:a16="http://schemas.microsoft.com/office/drawing/2014/main" id="{7AC4D039-CC4C-9B46-92A9-FF2030014EA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E62518A-6D4D-224C-864A-1C0062FE8CEE}"/>
              </a:ext>
            </a:extLst>
          </p:cNvPr>
          <p:cNvSpPr>
            <a:spLocks noGrp="1"/>
          </p:cNvSpPr>
          <p:nvPr>
            <p:ph type="sldNum" sz="quarter" idx="12"/>
          </p:nvPr>
        </p:nvSpPr>
        <p:spPr>
          <a:xfrm>
            <a:off x="8610600" y="6356350"/>
            <a:ext cx="2743200" cy="365125"/>
          </a:xfrm>
          <a:prstGeom prst="rect">
            <a:avLst/>
          </a:prstGeom>
        </p:spPr>
        <p:txBody>
          <a:bodyPr/>
          <a:lstStyle/>
          <a:p>
            <a:fld id="{D46EBFDE-0AFF-D148-B339-7E9B7FE72132}" type="slidenum">
              <a:rPr lang="en-US" smtClean="0"/>
              <a:t>‹#›</a:t>
            </a:fld>
            <a:endParaRPr lang="en-US"/>
          </a:p>
        </p:txBody>
      </p:sp>
    </p:spTree>
    <p:extLst>
      <p:ext uri="{BB962C8B-B14F-4D97-AF65-F5344CB8AC3E}">
        <p14:creationId xmlns:p14="http://schemas.microsoft.com/office/powerpoint/2010/main" val="9806575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49DD2E-2990-4D4D-A0C7-2FE258088BA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CF6470F-4236-8B43-9346-7B8437EE458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071F41A-FF3A-8E43-B813-40AB3E220C2E}"/>
              </a:ext>
            </a:extLst>
          </p:cNvPr>
          <p:cNvSpPr>
            <a:spLocks noGrp="1"/>
          </p:cNvSpPr>
          <p:nvPr>
            <p:ph type="dt" sz="half" idx="10"/>
          </p:nvPr>
        </p:nvSpPr>
        <p:spPr>
          <a:xfrm>
            <a:off x="838200" y="6356350"/>
            <a:ext cx="2743200" cy="365125"/>
          </a:xfrm>
          <a:prstGeom prst="rect">
            <a:avLst/>
          </a:prstGeom>
        </p:spPr>
        <p:txBody>
          <a:bodyPr/>
          <a:lstStyle/>
          <a:p>
            <a:fld id="{DA0520B5-B779-3B40-AD56-25F19C7166B2}" type="datetimeFigureOut">
              <a:rPr lang="en-US" smtClean="0"/>
              <a:t>2/3/2021</a:t>
            </a:fld>
            <a:endParaRPr lang="en-US"/>
          </a:p>
        </p:txBody>
      </p:sp>
      <p:sp>
        <p:nvSpPr>
          <p:cNvPr id="5" name="Footer Placeholder 4">
            <a:extLst>
              <a:ext uri="{FF2B5EF4-FFF2-40B4-BE49-F238E27FC236}">
                <a16:creationId xmlns:a16="http://schemas.microsoft.com/office/drawing/2014/main" id="{E546E3E6-5D93-964D-B154-ABFCD7EBE5D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E02ABDC-92F3-0147-A2E0-806E328003C3}"/>
              </a:ext>
            </a:extLst>
          </p:cNvPr>
          <p:cNvSpPr>
            <a:spLocks noGrp="1"/>
          </p:cNvSpPr>
          <p:nvPr>
            <p:ph type="sldNum" sz="quarter" idx="12"/>
          </p:nvPr>
        </p:nvSpPr>
        <p:spPr>
          <a:xfrm>
            <a:off x="8610600" y="6356350"/>
            <a:ext cx="2743200" cy="365125"/>
          </a:xfrm>
          <a:prstGeom prst="rect">
            <a:avLst/>
          </a:prstGeom>
        </p:spPr>
        <p:txBody>
          <a:bodyPr/>
          <a:lstStyle/>
          <a:p>
            <a:fld id="{D46EBFDE-0AFF-D148-B339-7E9B7FE72132}" type="slidenum">
              <a:rPr lang="en-US" smtClean="0"/>
              <a:t>‹#›</a:t>
            </a:fld>
            <a:endParaRPr lang="en-US"/>
          </a:p>
        </p:txBody>
      </p:sp>
    </p:spTree>
    <p:extLst>
      <p:ext uri="{BB962C8B-B14F-4D97-AF65-F5344CB8AC3E}">
        <p14:creationId xmlns:p14="http://schemas.microsoft.com/office/powerpoint/2010/main" val="1160062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5EB811-F371-5B4F-8F16-38C1B7776DD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1BAE038-BB7C-FE44-86D4-F42F3403450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7F48D66-7DC6-DD49-BF7E-64D515864E1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ED7043F-3ADC-E441-9FB5-DB2AA2BE7B38}"/>
              </a:ext>
            </a:extLst>
          </p:cNvPr>
          <p:cNvSpPr>
            <a:spLocks noGrp="1"/>
          </p:cNvSpPr>
          <p:nvPr>
            <p:ph type="dt" sz="half" idx="10"/>
          </p:nvPr>
        </p:nvSpPr>
        <p:spPr>
          <a:xfrm>
            <a:off x="838200" y="6356350"/>
            <a:ext cx="2743200" cy="365125"/>
          </a:xfrm>
          <a:prstGeom prst="rect">
            <a:avLst/>
          </a:prstGeom>
        </p:spPr>
        <p:txBody>
          <a:bodyPr/>
          <a:lstStyle/>
          <a:p>
            <a:fld id="{DA0520B5-B779-3B40-AD56-25F19C7166B2}" type="datetimeFigureOut">
              <a:rPr lang="en-US" smtClean="0"/>
              <a:t>2/3/2021</a:t>
            </a:fld>
            <a:endParaRPr lang="en-US"/>
          </a:p>
        </p:txBody>
      </p:sp>
      <p:sp>
        <p:nvSpPr>
          <p:cNvPr id="6" name="Footer Placeholder 5">
            <a:extLst>
              <a:ext uri="{FF2B5EF4-FFF2-40B4-BE49-F238E27FC236}">
                <a16:creationId xmlns:a16="http://schemas.microsoft.com/office/drawing/2014/main" id="{F3DE0DDF-58F3-0549-9EB6-9B9D5055721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442F7A29-0FCB-ED45-89D2-E1D94D651AE5}"/>
              </a:ext>
            </a:extLst>
          </p:cNvPr>
          <p:cNvSpPr>
            <a:spLocks noGrp="1"/>
          </p:cNvSpPr>
          <p:nvPr>
            <p:ph type="sldNum" sz="quarter" idx="12"/>
          </p:nvPr>
        </p:nvSpPr>
        <p:spPr>
          <a:xfrm>
            <a:off x="8610600" y="6356350"/>
            <a:ext cx="2743200" cy="365125"/>
          </a:xfrm>
          <a:prstGeom prst="rect">
            <a:avLst/>
          </a:prstGeom>
        </p:spPr>
        <p:txBody>
          <a:bodyPr/>
          <a:lstStyle/>
          <a:p>
            <a:fld id="{D46EBFDE-0AFF-D148-B339-7E9B7FE72132}" type="slidenum">
              <a:rPr lang="en-US" smtClean="0"/>
              <a:t>‹#›</a:t>
            </a:fld>
            <a:endParaRPr lang="en-US"/>
          </a:p>
        </p:txBody>
      </p:sp>
    </p:spTree>
    <p:extLst>
      <p:ext uri="{BB962C8B-B14F-4D97-AF65-F5344CB8AC3E}">
        <p14:creationId xmlns:p14="http://schemas.microsoft.com/office/powerpoint/2010/main" val="20174832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399F8C-1757-0C4D-813D-3FA7618D242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C11B9F4-B868-9943-865B-9AF42AF3A6E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593E6D7-C166-8A4C-A013-849AAF6B7CD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22C61A2-65F3-B443-A8B0-370E391E700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7F03102-1F2A-8940-B2B6-1ED2E0519D7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2247A31-5BAA-2841-888E-DA87B5F9D8A1}"/>
              </a:ext>
            </a:extLst>
          </p:cNvPr>
          <p:cNvSpPr>
            <a:spLocks noGrp="1"/>
          </p:cNvSpPr>
          <p:nvPr>
            <p:ph type="dt" sz="half" idx="10"/>
          </p:nvPr>
        </p:nvSpPr>
        <p:spPr>
          <a:xfrm>
            <a:off x="838200" y="6356350"/>
            <a:ext cx="2743200" cy="365125"/>
          </a:xfrm>
          <a:prstGeom prst="rect">
            <a:avLst/>
          </a:prstGeom>
        </p:spPr>
        <p:txBody>
          <a:bodyPr/>
          <a:lstStyle/>
          <a:p>
            <a:fld id="{DA0520B5-B779-3B40-AD56-25F19C7166B2}" type="datetimeFigureOut">
              <a:rPr lang="en-US" smtClean="0"/>
              <a:t>2/3/2021</a:t>
            </a:fld>
            <a:endParaRPr lang="en-US"/>
          </a:p>
        </p:txBody>
      </p:sp>
      <p:sp>
        <p:nvSpPr>
          <p:cNvPr id="8" name="Footer Placeholder 7">
            <a:extLst>
              <a:ext uri="{FF2B5EF4-FFF2-40B4-BE49-F238E27FC236}">
                <a16:creationId xmlns:a16="http://schemas.microsoft.com/office/drawing/2014/main" id="{535410B9-E0F4-E44F-8604-EF6C00DA94A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485D5700-2EC7-B546-8C19-4923430DF327}"/>
              </a:ext>
            </a:extLst>
          </p:cNvPr>
          <p:cNvSpPr>
            <a:spLocks noGrp="1"/>
          </p:cNvSpPr>
          <p:nvPr>
            <p:ph type="sldNum" sz="quarter" idx="12"/>
          </p:nvPr>
        </p:nvSpPr>
        <p:spPr>
          <a:xfrm>
            <a:off x="8610600" y="6356350"/>
            <a:ext cx="2743200" cy="365125"/>
          </a:xfrm>
          <a:prstGeom prst="rect">
            <a:avLst/>
          </a:prstGeom>
        </p:spPr>
        <p:txBody>
          <a:bodyPr/>
          <a:lstStyle/>
          <a:p>
            <a:fld id="{D46EBFDE-0AFF-D148-B339-7E9B7FE72132}" type="slidenum">
              <a:rPr lang="en-US" smtClean="0"/>
              <a:t>‹#›</a:t>
            </a:fld>
            <a:endParaRPr lang="en-US"/>
          </a:p>
        </p:txBody>
      </p:sp>
    </p:spTree>
    <p:extLst>
      <p:ext uri="{BB962C8B-B14F-4D97-AF65-F5344CB8AC3E}">
        <p14:creationId xmlns:p14="http://schemas.microsoft.com/office/powerpoint/2010/main" val="6449041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930329-E32B-DF47-9B42-E3C034545C8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D574620-CBC4-E742-B2F7-2091A2D27A61}"/>
              </a:ext>
            </a:extLst>
          </p:cNvPr>
          <p:cNvSpPr>
            <a:spLocks noGrp="1"/>
          </p:cNvSpPr>
          <p:nvPr>
            <p:ph type="dt" sz="half" idx="10"/>
          </p:nvPr>
        </p:nvSpPr>
        <p:spPr>
          <a:xfrm>
            <a:off x="838200" y="6356350"/>
            <a:ext cx="2743200" cy="365125"/>
          </a:xfrm>
          <a:prstGeom prst="rect">
            <a:avLst/>
          </a:prstGeom>
        </p:spPr>
        <p:txBody>
          <a:bodyPr/>
          <a:lstStyle/>
          <a:p>
            <a:fld id="{DA0520B5-B779-3B40-AD56-25F19C7166B2}" type="datetimeFigureOut">
              <a:rPr lang="en-US" smtClean="0"/>
              <a:t>2/3/2021</a:t>
            </a:fld>
            <a:endParaRPr lang="en-US"/>
          </a:p>
        </p:txBody>
      </p:sp>
      <p:sp>
        <p:nvSpPr>
          <p:cNvPr id="4" name="Footer Placeholder 3">
            <a:extLst>
              <a:ext uri="{FF2B5EF4-FFF2-40B4-BE49-F238E27FC236}">
                <a16:creationId xmlns:a16="http://schemas.microsoft.com/office/drawing/2014/main" id="{B25F6995-2BD0-7240-9528-C0DB3D58367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1A92A9C5-FC99-4C46-A158-D818380E4709}"/>
              </a:ext>
            </a:extLst>
          </p:cNvPr>
          <p:cNvSpPr>
            <a:spLocks noGrp="1"/>
          </p:cNvSpPr>
          <p:nvPr>
            <p:ph type="sldNum" sz="quarter" idx="12"/>
          </p:nvPr>
        </p:nvSpPr>
        <p:spPr>
          <a:xfrm>
            <a:off x="8610600" y="6356350"/>
            <a:ext cx="2743200" cy="365125"/>
          </a:xfrm>
          <a:prstGeom prst="rect">
            <a:avLst/>
          </a:prstGeom>
        </p:spPr>
        <p:txBody>
          <a:bodyPr/>
          <a:lstStyle/>
          <a:p>
            <a:fld id="{D46EBFDE-0AFF-D148-B339-7E9B7FE72132}" type="slidenum">
              <a:rPr lang="en-US" smtClean="0"/>
              <a:t>‹#›</a:t>
            </a:fld>
            <a:endParaRPr lang="en-US"/>
          </a:p>
        </p:txBody>
      </p:sp>
    </p:spTree>
    <p:extLst>
      <p:ext uri="{BB962C8B-B14F-4D97-AF65-F5344CB8AC3E}">
        <p14:creationId xmlns:p14="http://schemas.microsoft.com/office/powerpoint/2010/main" val="12156477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1CE62D2-3158-B543-8A4B-7E84A8F0AE98}"/>
              </a:ext>
            </a:extLst>
          </p:cNvPr>
          <p:cNvSpPr>
            <a:spLocks noGrp="1"/>
          </p:cNvSpPr>
          <p:nvPr>
            <p:ph type="dt" sz="half" idx="10"/>
          </p:nvPr>
        </p:nvSpPr>
        <p:spPr>
          <a:xfrm>
            <a:off x="838200" y="6356350"/>
            <a:ext cx="2743200" cy="365125"/>
          </a:xfrm>
          <a:prstGeom prst="rect">
            <a:avLst/>
          </a:prstGeom>
        </p:spPr>
        <p:txBody>
          <a:bodyPr/>
          <a:lstStyle/>
          <a:p>
            <a:fld id="{DA0520B5-B779-3B40-AD56-25F19C7166B2}" type="datetimeFigureOut">
              <a:rPr lang="en-US" smtClean="0"/>
              <a:t>2/3/2021</a:t>
            </a:fld>
            <a:endParaRPr lang="en-US"/>
          </a:p>
        </p:txBody>
      </p:sp>
      <p:sp>
        <p:nvSpPr>
          <p:cNvPr id="3" name="Footer Placeholder 2">
            <a:extLst>
              <a:ext uri="{FF2B5EF4-FFF2-40B4-BE49-F238E27FC236}">
                <a16:creationId xmlns:a16="http://schemas.microsoft.com/office/drawing/2014/main" id="{B1062455-3DEC-DC44-90F8-0DBC0F71545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AEB3141D-4CE2-FE4C-8EBF-5FFCC713515C}"/>
              </a:ext>
            </a:extLst>
          </p:cNvPr>
          <p:cNvSpPr>
            <a:spLocks noGrp="1"/>
          </p:cNvSpPr>
          <p:nvPr>
            <p:ph type="sldNum" sz="quarter" idx="12"/>
          </p:nvPr>
        </p:nvSpPr>
        <p:spPr>
          <a:xfrm>
            <a:off x="8610600" y="6356350"/>
            <a:ext cx="2743200" cy="365125"/>
          </a:xfrm>
          <a:prstGeom prst="rect">
            <a:avLst/>
          </a:prstGeom>
        </p:spPr>
        <p:txBody>
          <a:bodyPr/>
          <a:lstStyle/>
          <a:p>
            <a:fld id="{D46EBFDE-0AFF-D148-B339-7E9B7FE72132}" type="slidenum">
              <a:rPr lang="en-US" smtClean="0"/>
              <a:t>‹#›</a:t>
            </a:fld>
            <a:endParaRPr lang="en-US"/>
          </a:p>
        </p:txBody>
      </p:sp>
    </p:spTree>
    <p:extLst>
      <p:ext uri="{BB962C8B-B14F-4D97-AF65-F5344CB8AC3E}">
        <p14:creationId xmlns:p14="http://schemas.microsoft.com/office/powerpoint/2010/main" val="6321178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B162E0-8B69-ED49-928E-3CF42050F68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33FBC7C-23A5-0746-B909-1CC2B81ECA6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C11DF74-D98E-374A-B75A-EB68CB9BAB2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D870E46-CE09-8E4E-AE7C-8397673561AF}"/>
              </a:ext>
            </a:extLst>
          </p:cNvPr>
          <p:cNvSpPr>
            <a:spLocks noGrp="1"/>
          </p:cNvSpPr>
          <p:nvPr>
            <p:ph type="dt" sz="half" idx="10"/>
          </p:nvPr>
        </p:nvSpPr>
        <p:spPr>
          <a:xfrm>
            <a:off x="838200" y="6356350"/>
            <a:ext cx="2743200" cy="365125"/>
          </a:xfrm>
          <a:prstGeom prst="rect">
            <a:avLst/>
          </a:prstGeom>
        </p:spPr>
        <p:txBody>
          <a:bodyPr/>
          <a:lstStyle/>
          <a:p>
            <a:fld id="{DA0520B5-B779-3B40-AD56-25F19C7166B2}" type="datetimeFigureOut">
              <a:rPr lang="en-US" smtClean="0"/>
              <a:t>2/3/2021</a:t>
            </a:fld>
            <a:endParaRPr lang="en-US"/>
          </a:p>
        </p:txBody>
      </p:sp>
      <p:sp>
        <p:nvSpPr>
          <p:cNvPr id="6" name="Footer Placeholder 5">
            <a:extLst>
              <a:ext uri="{FF2B5EF4-FFF2-40B4-BE49-F238E27FC236}">
                <a16:creationId xmlns:a16="http://schemas.microsoft.com/office/drawing/2014/main" id="{C4A5F4CC-FA8D-8B47-A961-C19F69868E1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74D6E1B1-F1AF-2A46-BA52-E19D281D6BF8}"/>
              </a:ext>
            </a:extLst>
          </p:cNvPr>
          <p:cNvSpPr>
            <a:spLocks noGrp="1"/>
          </p:cNvSpPr>
          <p:nvPr>
            <p:ph type="sldNum" sz="quarter" idx="12"/>
          </p:nvPr>
        </p:nvSpPr>
        <p:spPr>
          <a:xfrm>
            <a:off x="8610600" y="6356350"/>
            <a:ext cx="2743200" cy="365125"/>
          </a:xfrm>
          <a:prstGeom prst="rect">
            <a:avLst/>
          </a:prstGeom>
        </p:spPr>
        <p:txBody>
          <a:bodyPr/>
          <a:lstStyle/>
          <a:p>
            <a:fld id="{D46EBFDE-0AFF-D148-B339-7E9B7FE72132}" type="slidenum">
              <a:rPr lang="en-US" smtClean="0"/>
              <a:t>‹#›</a:t>
            </a:fld>
            <a:endParaRPr lang="en-US"/>
          </a:p>
        </p:txBody>
      </p:sp>
    </p:spTree>
    <p:extLst>
      <p:ext uri="{BB962C8B-B14F-4D97-AF65-F5344CB8AC3E}">
        <p14:creationId xmlns:p14="http://schemas.microsoft.com/office/powerpoint/2010/main" val="19691130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E6F5A1-520F-8C4C-A444-EA0FA6C94DF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B6B168F-BF8F-E542-8203-7A021E80A95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E3D4B49-EC7A-804D-A650-6CA8E76A76D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E597A5A-700D-A543-8F06-C976AC1E21D4}"/>
              </a:ext>
            </a:extLst>
          </p:cNvPr>
          <p:cNvSpPr>
            <a:spLocks noGrp="1"/>
          </p:cNvSpPr>
          <p:nvPr>
            <p:ph type="dt" sz="half" idx="10"/>
          </p:nvPr>
        </p:nvSpPr>
        <p:spPr>
          <a:xfrm>
            <a:off x="838200" y="6356350"/>
            <a:ext cx="2743200" cy="365125"/>
          </a:xfrm>
          <a:prstGeom prst="rect">
            <a:avLst/>
          </a:prstGeom>
        </p:spPr>
        <p:txBody>
          <a:bodyPr/>
          <a:lstStyle/>
          <a:p>
            <a:fld id="{DA0520B5-B779-3B40-AD56-25F19C7166B2}" type="datetimeFigureOut">
              <a:rPr lang="en-US" smtClean="0"/>
              <a:t>2/3/2021</a:t>
            </a:fld>
            <a:endParaRPr lang="en-US"/>
          </a:p>
        </p:txBody>
      </p:sp>
      <p:sp>
        <p:nvSpPr>
          <p:cNvPr id="6" name="Footer Placeholder 5">
            <a:extLst>
              <a:ext uri="{FF2B5EF4-FFF2-40B4-BE49-F238E27FC236}">
                <a16:creationId xmlns:a16="http://schemas.microsoft.com/office/drawing/2014/main" id="{894F4EC8-9CB9-A54F-9B35-022B9623DCF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3CAED3E4-9B44-9748-B240-536BDC23DAD1}"/>
              </a:ext>
            </a:extLst>
          </p:cNvPr>
          <p:cNvSpPr>
            <a:spLocks noGrp="1"/>
          </p:cNvSpPr>
          <p:nvPr>
            <p:ph type="sldNum" sz="quarter" idx="12"/>
          </p:nvPr>
        </p:nvSpPr>
        <p:spPr>
          <a:xfrm>
            <a:off x="8610600" y="6356350"/>
            <a:ext cx="2743200" cy="365125"/>
          </a:xfrm>
          <a:prstGeom prst="rect">
            <a:avLst/>
          </a:prstGeom>
        </p:spPr>
        <p:txBody>
          <a:bodyPr/>
          <a:lstStyle/>
          <a:p>
            <a:fld id="{D46EBFDE-0AFF-D148-B339-7E9B7FE72132}" type="slidenum">
              <a:rPr lang="en-US" smtClean="0"/>
              <a:t>‹#›</a:t>
            </a:fld>
            <a:endParaRPr lang="en-US"/>
          </a:p>
        </p:txBody>
      </p:sp>
    </p:spTree>
    <p:extLst>
      <p:ext uri="{BB962C8B-B14F-4D97-AF65-F5344CB8AC3E}">
        <p14:creationId xmlns:p14="http://schemas.microsoft.com/office/powerpoint/2010/main" val="22966465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453E2D8-22EF-D24F-823D-F671164957CE}"/>
              </a:ext>
            </a:extLst>
          </p:cNvPr>
          <p:cNvSpPr>
            <a:spLocks noGrp="1"/>
          </p:cNvSpPr>
          <p:nvPr>
            <p:ph type="title"/>
          </p:nvPr>
        </p:nvSpPr>
        <p:spPr>
          <a:xfrm>
            <a:off x="506895" y="136525"/>
            <a:ext cx="11211339" cy="738118"/>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2F85F74-E849-9741-B70C-DA0E9E644BC6}"/>
              </a:ext>
            </a:extLst>
          </p:cNvPr>
          <p:cNvSpPr>
            <a:spLocks noGrp="1"/>
          </p:cNvSpPr>
          <p:nvPr>
            <p:ph type="body" idx="1"/>
          </p:nvPr>
        </p:nvSpPr>
        <p:spPr>
          <a:xfrm>
            <a:off x="506895" y="954157"/>
            <a:ext cx="11211339" cy="576731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950776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r>
              <a:rPr lang="en-US" altLang="ja-JP" sz="4000" dirty="0"/>
              <a:t>WF on NTN RRM measurement requirements</a:t>
            </a:r>
            <a:endParaRPr kumimoji="1" lang="ja-JP" altLang="en-US" sz="4000" dirty="0"/>
          </a:p>
        </p:txBody>
      </p:sp>
      <p:sp>
        <p:nvSpPr>
          <p:cNvPr id="3" name="サブタイトル 2"/>
          <p:cNvSpPr>
            <a:spLocks noGrp="1"/>
          </p:cNvSpPr>
          <p:nvPr>
            <p:ph type="subTitle" idx="1"/>
          </p:nvPr>
        </p:nvSpPr>
        <p:spPr/>
        <p:txBody>
          <a:bodyPr/>
          <a:lstStyle/>
          <a:p>
            <a:r>
              <a:rPr lang="en-US" altLang="ja-JP" dirty="0"/>
              <a:t>Qualcomm Inc.</a:t>
            </a:r>
            <a:endParaRPr lang="en-US" altLang="ja-JP" dirty="0">
              <a:solidFill>
                <a:schemeClr val="tx1"/>
              </a:solidFill>
            </a:endParaRPr>
          </a:p>
        </p:txBody>
      </p:sp>
      <p:sp>
        <p:nvSpPr>
          <p:cNvPr id="4" name="テキスト ボックス 3"/>
          <p:cNvSpPr txBox="1"/>
          <p:nvPr/>
        </p:nvSpPr>
        <p:spPr>
          <a:xfrm>
            <a:off x="612002" y="373306"/>
            <a:ext cx="4399346" cy="923330"/>
          </a:xfrm>
          <a:prstGeom prst="rect">
            <a:avLst/>
          </a:prstGeom>
          <a:noFill/>
        </p:spPr>
        <p:txBody>
          <a:bodyPr wrap="none" rtlCol="0">
            <a:spAutoFit/>
          </a:bodyPr>
          <a:lstStyle/>
          <a:p>
            <a:r>
              <a:rPr lang="en-GB" b="1" dirty="0"/>
              <a:t>3GPP TSG-RAN4 Meeting #9</a:t>
            </a:r>
            <a:r>
              <a:rPr lang="en-US" b="1" dirty="0"/>
              <a:t>8</a:t>
            </a:r>
            <a:r>
              <a:rPr lang="en-US" altLang="zh-CN" b="1" dirty="0"/>
              <a:t>-e</a:t>
            </a:r>
            <a:r>
              <a:rPr lang="en-GB" b="1" dirty="0"/>
              <a:t>	</a:t>
            </a:r>
          </a:p>
          <a:p>
            <a:r>
              <a:rPr lang="en-GB" altLang="zh-CN" b="1" dirty="0"/>
              <a:t>Electronic Meeting, </a:t>
            </a:r>
            <a:r>
              <a:rPr lang="en-GB" b="1" dirty="0"/>
              <a:t>25</a:t>
            </a:r>
            <a:r>
              <a:rPr lang="en-GB" b="1" baseline="30000" dirty="0"/>
              <a:t>th</a:t>
            </a:r>
            <a:r>
              <a:rPr lang="en-GB" b="1" dirty="0"/>
              <a:t> Jan. – 5</a:t>
            </a:r>
            <a:r>
              <a:rPr lang="en-GB" b="1" baseline="30000" dirty="0"/>
              <a:t>th</a:t>
            </a:r>
            <a:r>
              <a:rPr lang="en-GB" b="1" dirty="0"/>
              <a:t> Feb.</a:t>
            </a:r>
            <a:r>
              <a:rPr lang="en-GB" altLang="zh-CN" b="1" dirty="0"/>
              <a:t>, 2021</a:t>
            </a:r>
            <a:endParaRPr lang="zh-CN" altLang="zh-CN" dirty="0"/>
          </a:p>
          <a:p>
            <a:r>
              <a:rPr lang="en-US" b="1" dirty="0"/>
              <a:t>Agenda item: 11.8.4</a:t>
            </a:r>
          </a:p>
        </p:txBody>
      </p:sp>
      <p:sp>
        <p:nvSpPr>
          <p:cNvPr id="5" name="正方形/長方形 4"/>
          <p:cNvSpPr/>
          <p:nvPr/>
        </p:nvSpPr>
        <p:spPr>
          <a:xfrm>
            <a:off x="8275013" y="424669"/>
            <a:ext cx="3067372" cy="646331"/>
          </a:xfrm>
          <a:prstGeom prst="rect">
            <a:avLst/>
          </a:prstGeom>
        </p:spPr>
        <p:txBody>
          <a:bodyPr wrap="square">
            <a:spAutoFit/>
          </a:bodyPr>
          <a:lstStyle/>
          <a:p>
            <a:pPr algn="r"/>
            <a:r>
              <a:rPr lang="en-US" altLang="ja-JP" b="1" dirty="0"/>
              <a:t>R4-2103682</a:t>
            </a:r>
          </a:p>
          <a:p>
            <a:pPr algn="r"/>
            <a:r>
              <a:rPr lang="en-US" altLang="ja-JP" b="1" dirty="0"/>
              <a:t>Document for:</a:t>
            </a:r>
            <a:r>
              <a:rPr lang="en-US" altLang="ja-JP" dirty="0"/>
              <a:t> Discussion</a:t>
            </a:r>
            <a:endParaRPr lang="ja-JP" altLang="en-US" dirty="0"/>
          </a:p>
        </p:txBody>
      </p:sp>
    </p:spTree>
    <p:extLst>
      <p:ext uri="{BB962C8B-B14F-4D97-AF65-F5344CB8AC3E}">
        <p14:creationId xmlns:p14="http://schemas.microsoft.com/office/powerpoint/2010/main" val="13992898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19453-8FD6-44F2-AD26-04A6BE50BB2B}"/>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CAC9FC49-1D50-48A0-89BB-3A0B2DE2D9A9}"/>
              </a:ext>
            </a:extLst>
          </p:cNvPr>
          <p:cNvSpPr>
            <a:spLocks noGrp="1"/>
          </p:cNvSpPr>
          <p:nvPr>
            <p:ph idx="1"/>
          </p:nvPr>
        </p:nvSpPr>
        <p:spPr/>
        <p:txBody>
          <a:bodyPr/>
          <a:lstStyle/>
          <a:p>
            <a:r>
              <a:rPr lang="en-US" dirty="0"/>
              <a:t>Based on the 1st round of email discussion summary </a:t>
            </a:r>
            <a:r>
              <a:rPr lang="en-US" i="1" dirty="0"/>
              <a:t>R4-2103476</a:t>
            </a:r>
            <a:r>
              <a:rPr lang="en-US" dirty="0"/>
              <a:t>, proposals, conclusion, and observation are prepared for the 2nd round discussion.</a:t>
            </a:r>
          </a:p>
          <a:p>
            <a:endParaRPr lang="en-US" dirty="0"/>
          </a:p>
          <a:p>
            <a:r>
              <a:rPr lang="en-US" dirty="0"/>
              <a:t>Issue #6-10 of reference models is excluded since it is captured in RF session topics.</a:t>
            </a:r>
          </a:p>
        </p:txBody>
      </p:sp>
    </p:spTree>
    <p:extLst>
      <p:ext uri="{BB962C8B-B14F-4D97-AF65-F5344CB8AC3E}">
        <p14:creationId xmlns:p14="http://schemas.microsoft.com/office/powerpoint/2010/main" val="37094889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71A005-EC7E-4E44-A58F-4EC70E48E8AD}"/>
              </a:ext>
            </a:extLst>
          </p:cNvPr>
          <p:cNvSpPr>
            <a:spLocks noGrp="1"/>
          </p:cNvSpPr>
          <p:nvPr>
            <p:ph type="title"/>
          </p:nvPr>
        </p:nvSpPr>
        <p:spPr/>
        <p:txBody>
          <a:bodyPr/>
          <a:lstStyle/>
          <a:p>
            <a:r>
              <a:rPr lang="en-US" dirty="0"/>
              <a:t>General RRM requirements (Issue #6-1)</a:t>
            </a:r>
          </a:p>
        </p:txBody>
      </p:sp>
      <p:sp>
        <p:nvSpPr>
          <p:cNvPr id="3" name="Content Placeholder 2">
            <a:extLst>
              <a:ext uri="{FF2B5EF4-FFF2-40B4-BE49-F238E27FC236}">
                <a16:creationId xmlns:a16="http://schemas.microsoft.com/office/drawing/2014/main" id="{067ADF47-04A8-459B-BFFE-E5B4E44F6A5B}"/>
              </a:ext>
            </a:extLst>
          </p:cNvPr>
          <p:cNvSpPr>
            <a:spLocks noGrp="1"/>
          </p:cNvSpPr>
          <p:nvPr>
            <p:ph idx="1"/>
          </p:nvPr>
        </p:nvSpPr>
        <p:spPr/>
        <p:txBody>
          <a:bodyPr/>
          <a:lstStyle/>
          <a:p>
            <a:r>
              <a:rPr lang="en-US" dirty="0"/>
              <a:t>Proposal: The following RRM requirements are the candidates to be discussed for NTN RRM measurement. More items may be added pending on the progress in other WGs.</a:t>
            </a:r>
          </a:p>
        </p:txBody>
      </p:sp>
      <p:graphicFrame>
        <p:nvGraphicFramePr>
          <p:cNvPr id="4" name="Table 3">
            <a:extLst>
              <a:ext uri="{FF2B5EF4-FFF2-40B4-BE49-F238E27FC236}">
                <a16:creationId xmlns:a16="http://schemas.microsoft.com/office/drawing/2014/main" id="{F12A145D-1F17-43C2-9FFF-89DCCB26A103}"/>
              </a:ext>
            </a:extLst>
          </p:cNvPr>
          <p:cNvGraphicFramePr>
            <a:graphicFrameLocks noGrp="1"/>
          </p:cNvGraphicFramePr>
          <p:nvPr>
            <p:extLst>
              <p:ext uri="{D42A27DB-BD31-4B8C-83A1-F6EECF244321}">
                <p14:modId xmlns:p14="http://schemas.microsoft.com/office/powerpoint/2010/main" val="1842985663"/>
              </p:ext>
            </p:extLst>
          </p:nvPr>
        </p:nvGraphicFramePr>
        <p:xfrm>
          <a:off x="882503" y="2379019"/>
          <a:ext cx="10600661" cy="4342456"/>
        </p:xfrm>
        <a:graphic>
          <a:graphicData uri="http://schemas.openxmlformats.org/drawingml/2006/table">
            <a:tbl>
              <a:tblPr firstRow="1" firstCol="1" bandRow="1">
                <a:tableStyleId>{5C22544A-7EE6-4342-B048-85BDC9FD1C3A}</a:tableStyleId>
              </a:tblPr>
              <a:tblGrid>
                <a:gridCol w="1717647">
                  <a:extLst>
                    <a:ext uri="{9D8B030D-6E8A-4147-A177-3AD203B41FA5}">
                      <a16:colId xmlns:a16="http://schemas.microsoft.com/office/drawing/2014/main" val="3466331116"/>
                    </a:ext>
                  </a:extLst>
                </a:gridCol>
                <a:gridCol w="2779924">
                  <a:extLst>
                    <a:ext uri="{9D8B030D-6E8A-4147-A177-3AD203B41FA5}">
                      <a16:colId xmlns:a16="http://schemas.microsoft.com/office/drawing/2014/main" val="2784522500"/>
                    </a:ext>
                  </a:extLst>
                </a:gridCol>
                <a:gridCol w="6103090">
                  <a:extLst>
                    <a:ext uri="{9D8B030D-6E8A-4147-A177-3AD203B41FA5}">
                      <a16:colId xmlns:a16="http://schemas.microsoft.com/office/drawing/2014/main" val="1761621701"/>
                    </a:ext>
                  </a:extLst>
                </a:gridCol>
              </a:tblGrid>
              <a:tr h="214801">
                <a:tc>
                  <a:txBody>
                    <a:bodyPr/>
                    <a:lstStyle/>
                    <a:p>
                      <a:pPr marL="0" marR="0">
                        <a:lnSpc>
                          <a:spcPct val="107000"/>
                        </a:lnSpc>
                        <a:spcBef>
                          <a:spcPts val="600"/>
                        </a:spcBef>
                        <a:spcAft>
                          <a:spcPts val="600"/>
                        </a:spcAft>
                        <a:tabLst>
                          <a:tab pos="504190" algn="l"/>
                          <a:tab pos="756285" algn="l"/>
                          <a:tab pos="1008380" algn="l"/>
                          <a:tab pos="1260475" algn="l"/>
                          <a:tab pos="2637155" algn="ctr"/>
                          <a:tab pos="5274310" algn="r"/>
                        </a:tabLst>
                      </a:pPr>
                      <a:endParaRPr lang="en-US" sz="2000" b="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a:lnSpc>
                          <a:spcPct val="107000"/>
                        </a:lnSpc>
                        <a:spcBef>
                          <a:spcPts val="600"/>
                        </a:spcBef>
                        <a:spcAft>
                          <a:spcPts val="600"/>
                        </a:spcAft>
                        <a:tabLst>
                          <a:tab pos="504190" algn="l"/>
                          <a:tab pos="756285" algn="l"/>
                          <a:tab pos="1008380" algn="l"/>
                          <a:tab pos="1260475" algn="l"/>
                          <a:tab pos="2637155" algn="ctr"/>
                          <a:tab pos="5274310" algn="r"/>
                        </a:tabLst>
                      </a:pPr>
                      <a:r>
                        <a:rPr lang="en-US" sz="1400" b="0" dirty="0">
                          <a:effectLst/>
                        </a:rPr>
                        <a:t>Parameter</a:t>
                      </a:r>
                      <a:endParaRPr lang="en-US" sz="2000" b="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a:lnSpc>
                          <a:spcPct val="107000"/>
                        </a:lnSpc>
                        <a:spcBef>
                          <a:spcPts val="600"/>
                        </a:spcBef>
                        <a:spcAft>
                          <a:spcPts val="600"/>
                        </a:spcAft>
                        <a:tabLst>
                          <a:tab pos="504190" algn="l"/>
                          <a:tab pos="756285" algn="l"/>
                          <a:tab pos="1008380" algn="l"/>
                          <a:tab pos="1260475" algn="l"/>
                          <a:tab pos="2637155" algn="ctr"/>
                          <a:tab pos="5274310" algn="r"/>
                        </a:tabLst>
                      </a:pPr>
                      <a:r>
                        <a:rPr lang="en-US" sz="1400" b="0">
                          <a:effectLst/>
                        </a:rPr>
                        <a:t>Parameter Name</a:t>
                      </a:r>
                      <a:endParaRPr lang="en-US" sz="2000" b="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1467727872"/>
                  </a:ext>
                </a:extLst>
              </a:tr>
              <a:tr h="244069">
                <a:tc rowSpan="4">
                  <a:txBody>
                    <a:bodyPr/>
                    <a:lstStyle/>
                    <a:p>
                      <a:pPr marL="0" marR="0">
                        <a:lnSpc>
                          <a:spcPct val="107000"/>
                        </a:lnSpc>
                        <a:spcBef>
                          <a:spcPts val="0"/>
                        </a:spcBef>
                        <a:spcAft>
                          <a:spcPts val="600"/>
                        </a:spcAft>
                        <a:tabLst>
                          <a:tab pos="2637155" algn="ctr"/>
                          <a:tab pos="5274310" algn="r"/>
                        </a:tabLst>
                      </a:pPr>
                      <a:r>
                        <a:rPr lang="en-US" sz="1400" b="0" dirty="0">
                          <a:effectLst/>
                        </a:rPr>
                        <a:t>RRC IDLE /INACTIVE state </a:t>
                      </a:r>
                      <a:endParaRPr lang="en-US" sz="2000" b="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rowSpan="4">
                  <a:txBody>
                    <a:bodyPr/>
                    <a:lstStyle/>
                    <a:p>
                      <a:pPr marL="0" marR="0" algn="l">
                        <a:lnSpc>
                          <a:spcPct val="107000"/>
                        </a:lnSpc>
                        <a:spcBef>
                          <a:spcPts val="600"/>
                        </a:spcBef>
                        <a:spcAft>
                          <a:spcPts val="600"/>
                        </a:spcAft>
                        <a:tabLst>
                          <a:tab pos="504190" algn="l"/>
                          <a:tab pos="756285" algn="l"/>
                          <a:tab pos="1008380" algn="l"/>
                          <a:tab pos="1260475" algn="l"/>
                          <a:tab pos="2637155" algn="ctr"/>
                          <a:tab pos="5274310" algn="r"/>
                        </a:tabLst>
                      </a:pPr>
                      <a:r>
                        <a:rPr lang="en-US" sz="1400" b="0" dirty="0">
                          <a:effectLst/>
                        </a:rPr>
                        <a:t>Cell Re-selection</a:t>
                      </a:r>
                      <a:endParaRPr lang="en-US" sz="2000" b="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l">
                        <a:lnSpc>
                          <a:spcPct val="107000"/>
                        </a:lnSpc>
                        <a:spcBef>
                          <a:spcPts val="600"/>
                        </a:spcBef>
                        <a:spcAft>
                          <a:spcPts val="600"/>
                        </a:spcAft>
                        <a:tabLst>
                          <a:tab pos="504190" algn="l"/>
                          <a:tab pos="756285" algn="l"/>
                          <a:tab pos="1008380" algn="l"/>
                          <a:tab pos="1260475" algn="l"/>
                          <a:tab pos="2637155" algn="ctr"/>
                          <a:tab pos="5274310" algn="r"/>
                        </a:tabLst>
                      </a:pPr>
                      <a:r>
                        <a:rPr lang="en-US" sz="1400" b="0" dirty="0">
                          <a:effectLst/>
                        </a:rPr>
                        <a:t>UE measurement capability</a:t>
                      </a:r>
                      <a:endParaRPr lang="en-US" sz="2000" b="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55067574"/>
                  </a:ext>
                </a:extLst>
              </a:tr>
              <a:tr h="214801">
                <a:tc vMerge="1">
                  <a:txBody>
                    <a:bodyPr/>
                    <a:lstStyle/>
                    <a:p>
                      <a:endParaRPr lang="en-US"/>
                    </a:p>
                  </a:txBody>
                  <a:tcPr/>
                </a:tc>
                <a:tc vMerge="1">
                  <a:txBody>
                    <a:bodyPr/>
                    <a:lstStyle/>
                    <a:p>
                      <a:endParaRPr lang="en-US"/>
                    </a:p>
                  </a:txBody>
                  <a:tcPr/>
                </a:tc>
                <a:tc>
                  <a:txBody>
                    <a:bodyPr/>
                    <a:lstStyle/>
                    <a:p>
                      <a:pPr marL="0" marR="0" algn="l">
                        <a:lnSpc>
                          <a:spcPct val="107000"/>
                        </a:lnSpc>
                        <a:spcBef>
                          <a:spcPts val="600"/>
                        </a:spcBef>
                        <a:spcAft>
                          <a:spcPts val="600"/>
                        </a:spcAft>
                        <a:tabLst>
                          <a:tab pos="504190" algn="l"/>
                          <a:tab pos="756285" algn="l"/>
                          <a:tab pos="1008380" algn="l"/>
                          <a:tab pos="1260475" algn="l"/>
                          <a:tab pos="2637155" algn="ctr"/>
                          <a:tab pos="5274310" algn="r"/>
                        </a:tabLst>
                      </a:pPr>
                      <a:r>
                        <a:rPr lang="en-US" sz="1400" b="0">
                          <a:effectLst/>
                        </a:rPr>
                        <a:t>Measurement and evaluation of serving cell</a:t>
                      </a:r>
                      <a:endParaRPr lang="en-US" sz="2000" b="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4276189773"/>
                  </a:ext>
                </a:extLst>
              </a:tr>
              <a:tr h="214801">
                <a:tc vMerge="1">
                  <a:txBody>
                    <a:bodyPr/>
                    <a:lstStyle/>
                    <a:p>
                      <a:endParaRPr lang="en-US"/>
                    </a:p>
                  </a:txBody>
                  <a:tcPr/>
                </a:tc>
                <a:tc vMerge="1">
                  <a:txBody>
                    <a:bodyPr/>
                    <a:lstStyle/>
                    <a:p>
                      <a:endParaRPr lang="en-US"/>
                    </a:p>
                  </a:txBody>
                  <a:tcPr/>
                </a:tc>
                <a:tc>
                  <a:txBody>
                    <a:bodyPr/>
                    <a:lstStyle/>
                    <a:p>
                      <a:pPr marL="0" marR="0" algn="l">
                        <a:lnSpc>
                          <a:spcPct val="107000"/>
                        </a:lnSpc>
                        <a:spcBef>
                          <a:spcPts val="600"/>
                        </a:spcBef>
                        <a:spcAft>
                          <a:spcPts val="600"/>
                        </a:spcAft>
                        <a:tabLst>
                          <a:tab pos="504190" algn="l"/>
                          <a:tab pos="756285" algn="l"/>
                          <a:tab pos="1008380" algn="l"/>
                          <a:tab pos="1260475" algn="l"/>
                          <a:tab pos="2637155" algn="ctr"/>
                          <a:tab pos="5274310" algn="r"/>
                        </a:tabLst>
                      </a:pPr>
                      <a:r>
                        <a:rPr lang="en-US" sz="1400" b="0">
                          <a:effectLst/>
                        </a:rPr>
                        <a:t>Measurements of intra-frequency NR cells</a:t>
                      </a:r>
                      <a:endParaRPr lang="en-US" sz="2000" b="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2252021774"/>
                  </a:ext>
                </a:extLst>
              </a:tr>
              <a:tr h="214801">
                <a:tc vMerge="1">
                  <a:txBody>
                    <a:bodyPr/>
                    <a:lstStyle/>
                    <a:p>
                      <a:endParaRPr lang="en-US"/>
                    </a:p>
                  </a:txBody>
                  <a:tcPr/>
                </a:tc>
                <a:tc vMerge="1">
                  <a:txBody>
                    <a:bodyPr/>
                    <a:lstStyle/>
                    <a:p>
                      <a:endParaRPr lang="en-US"/>
                    </a:p>
                  </a:txBody>
                  <a:tcPr/>
                </a:tc>
                <a:tc>
                  <a:txBody>
                    <a:bodyPr/>
                    <a:lstStyle/>
                    <a:p>
                      <a:pPr marL="0" marR="0" algn="l">
                        <a:lnSpc>
                          <a:spcPct val="107000"/>
                        </a:lnSpc>
                        <a:spcBef>
                          <a:spcPts val="600"/>
                        </a:spcBef>
                        <a:spcAft>
                          <a:spcPts val="600"/>
                        </a:spcAft>
                        <a:tabLst>
                          <a:tab pos="504190" algn="l"/>
                          <a:tab pos="756285" algn="l"/>
                          <a:tab pos="1008380" algn="l"/>
                          <a:tab pos="1260475" algn="l"/>
                          <a:tab pos="2637155" algn="ctr"/>
                          <a:tab pos="5274310" algn="r"/>
                        </a:tabLst>
                      </a:pPr>
                      <a:r>
                        <a:rPr lang="en-US" sz="1400" b="0">
                          <a:effectLst/>
                        </a:rPr>
                        <a:t>Measurements of inter-frequency NR cells</a:t>
                      </a:r>
                      <a:endParaRPr lang="en-US" sz="2000" b="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1491551974"/>
                  </a:ext>
                </a:extLst>
              </a:tr>
              <a:tr h="214801">
                <a:tc rowSpan="11">
                  <a:txBody>
                    <a:bodyPr/>
                    <a:lstStyle/>
                    <a:p>
                      <a:pPr marL="0" marR="0">
                        <a:lnSpc>
                          <a:spcPct val="107000"/>
                        </a:lnSpc>
                        <a:spcBef>
                          <a:spcPts val="0"/>
                        </a:spcBef>
                        <a:spcAft>
                          <a:spcPts val="600"/>
                        </a:spcAft>
                        <a:tabLst>
                          <a:tab pos="2637155" algn="ctr"/>
                          <a:tab pos="5274310" algn="r"/>
                        </a:tabLst>
                      </a:pPr>
                      <a:r>
                        <a:rPr lang="en-US" sz="1400" b="0" dirty="0">
                          <a:effectLst/>
                        </a:rPr>
                        <a:t>RRC CONNECTED state </a:t>
                      </a:r>
                      <a:endParaRPr lang="en-US" sz="2000" b="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l">
                        <a:lnSpc>
                          <a:spcPct val="107000"/>
                        </a:lnSpc>
                        <a:spcBef>
                          <a:spcPts val="600"/>
                        </a:spcBef>
                        <a:spcAft>
                          <a:spcPts val="600"/>
                        </a:spcAft>
                        <a:tabLst>
                          <a:tab pos="504190" algn="l"/>
                          <a:tab pos="756285" algn="l"/>
                          <a:tab pos="1008380" algn="l"/>
                          <a:tab pos="1260475" algn="l"/>
                          <a:tab pos="2637155" algn="ctr"/>
                          <a:tab pos="5274310" algn="r"/>
                        </a:tabLst>
                      </a:pPr>
                      <a:r>
                        <a:rPr lang="en-US" sz="1400" b="0" dirty="0">
                          <a:effectLst/>
                        </a:rPr>
                        <a:t>Handover Parameters - NR Handover</a:t>
                      </a:r>
                      <a:endParaRPr lang="en-US" sz="2000" b="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l">
                        <a:lnSpc>
                          <a:spcPct val="107000"/>
                        </a:lnSpc>
                        <a:spcBef>
                          <a:spcPts val="600"/>
                        </a:spcBef>
                        <a:spcAft>
                          <a:spcPts val="600"/>
                        </a:spcAft>
                        <a:tabLst>
                          <a:tab pos="504190" algn="l"/>
                          <a:tab pos="756285" algn="l"/>
                          <a:tab pos="1008380" algn="l"/>
                          <a:tab pos="1260475" algn="l"/>
                          <a:tab pos="2637155" algn="ctr"/>
                          <a:tab pos="5274310" algn="r"/>
                        </a:tabLst>
                      </a:pPr>
                      <a:r>
                        <a:rPr lang="en-US" sz="1400" b="0">
                          <a:effectLst/>
                        </a:rPr>
                        <a:t>NR Handover</a:t>
                      </a:r>
                      <a:endParaRPr lang="en-US" sz="2000" b="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270766020"/>
                  </a:ext>
                </a:extLst>
              </a:tr>
              <a:tr h="265462">
                <a:tc vMerge="1">
                  <a:txBody>
                    <a:bodyPr/>
                    <a:lstStyle/>
                    <a:p>
                      <a:endParaRPr lang="en-US"/>
                    </a:p>
                  </a:txBody>
                  <a:tcPr/>
                </a:tc>
                <a:tc rowSpan="3">
                  <a:txBody>
                    <a:bodyPr/>
                    <a:lstStyle/>
                    <a:p>
                      <a:pPr marL="0" marR="0" algn="l">
                        <a:lnSpc>
                          <a:spcPct val="107000"/>
                        </a:lnSpc>
                        <a:spcBef>
                          <a:spcPts val="600"/>
                        </a:spcBef>
                        <a:spcAft>
                          <a:spcPts val="600"/>
                        </a:spcAft>
                        <a:tabLst>
                          <a:tab pos="504190" algn="l"/>
                          <a:tab pos="756285" algn="l"/>
                          <a:tab pos="1008380" algn="l"/>
                          <a:tab pos="1260475" algn="l"/>
                          <a:tab pos="2637155" algn="ctr"/>
                          <a:tab pos="5274310" algn="r"/>
                        </a:tabLst>
                      </a:pPr>
                      <a:r>
                        <a:rPr lang="en-US" sz="1400" b="0" dirty="0">
                          <a:effectLst/>
                        </a:rPr>
                        <a:t>RRC Connection Mobility Control</a:t>
                      </a:r>
                      <a:endParaRPr lang="en-US" sz="2000" b="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l">
                        <a:lnSpc>
                          <a:spcPct val="107000"/>
                        </a:lnSpc>
                        <a:spcBef>
                          <a:spcPts val="600"/>
                        </a:spcBef>
                        <a:spcAft>
                          <a:spcPts val="600"/>
                        </a:spcAft>
                        <a:tabLst>
                          <a:tab pos="504190" algn="l"/>
                          <a:tab pos="756285" algn="l"/>
                          <a:tab pos="1008380" algn="l"/>
                          <a:tab pos="1260475" algn="l"/>
                          <a:tab pos="2637155" algn="ctr"/>
                          <a:tab pos="5274310" algn="r"/>
                        </a:tabLst>
                      </a:pPr>
                      <a:r>
                        <a:rPr lang="en-US" sz="1400" b="0" dirty="0">
                          <a:effectLst/>
                        </a:rPr>
                        <a:t>RRC Re-establishment</a:t>
                      </a:r>
                      <a:endParaRPr lang="en-US" sz="2000" b="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097636319"/>
                  </a:ext>
                </a:extLst>
              </a:tr>
              <a:tr h="214801">
                <a:tc vMerge="1">
                  <a:txBody>
                    <a:bodyPr/>
                    <a:lstStyle/>
                    <a:p>
                      <a:endParaRPr lang="en-US"/>
                    </a:p>
                  </a:txBody>
                  <a:tcPr/>
                </a:tc>
                <a:tc vMerge="1">
                  <a:txBody>
                    <a:bodyPr/>
                    <a:lstStyle/>
                    <a:p>
                      <a:endParaRPr lang="en-US"/>
                    </a:p>
                  </a:txBody>
                  <a:tcPr/>
                </a:tc>
                <a:tc>
                  <a:txBody>
                    <a:bodyPr/>
                    <a:lstStyle/>
                    <a:p>
                      <a:pPr marL="0" marR="0" algn="l">
                        <a:lnSpc>
                          <a:spcPct val="107000"/>
                        </a:lnSpc>
                        <a:spcBef>
                          <a:spcPts val="600"/>
                        </a:spcBef>
                        <a:spcAft>
                          <a:spcPts val="600"/>
                        </a:spcAft>
                        <a:tabLst>
                          <a:tab pos="504190" algn="l"/>
                          <a:tab pos="756285" algn="l"/>
                          <a:tab pos="1008380" algn="l"/>
                          <a:tab pos="1260475" algn="l"/>
                          <a:tab pos="2637155" algn="ctr"/>
                          <a:tab pos="5274310" algn="r"/>
                        </a:tabLst>
                      </a:pPr>
                      <a:r>
                        <a:rPr lang="en-US" sz="1400" b="0" dirty="0">
                          <a:effectLst/>
                        </a:rPr>
                        <a:t>Random access</a:t>
                      </a:r>
                      <a:endParaRPr lang="en-US" sz="2000" b="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1738539022"/>
                  </a:ext>
                </a:extLst>
              </a:tr>
              <a:tr h="214801">
                <a:tc vMerge="1">
                  <a:txBody>
                    <a:bodyPr/>
                    <a:lstStyle/>
                    <a:p>
                      <a:endParaRPr lang="en-US"/>
                    </a:p>
                  </a:txBody>
                  <a:tcPr/>
                </a:tc>
                <a:tc vMerge="1">
                  <a:txBody>
                    <a:bodyPr/>
                    <a:lstStyle/>
                    <a:p>
                      <a:endParaRPr lang="en-US"/>
                    </a:p>
                  </a:txBody>
                  <a:tcPr/>
                </a:tc>
                <a:tc>
                  <a:txBody>
                    <a:bodyPr/>
                    <a:lstStyle/>
                    <a:p>
                      <a:pPr marL="0" marR="0" algn="l">
                        <a:lnSpc>
                          <a:spcPct val="107000"/>
                        </a:lnSpc>
                        <a:spcBef>
                          <a:spcPts val="600"/>
                        </a:spcBef>
                        <a:spcAft>
                          <a:spcPts val="600"/>
                        </a:spcAft>
                        <a:tabLst>
                          <a:tab pos="504190" algn="l"/>
                          <a:tab pos="756285" algn="l"/>
                          <a:tab pos="1008380" algn="l"/>
                          <a:tab pos="1260475" algn="l"/>
                          <a:tab pos="2637155" algn="ctr"/>
                          <a:tab pos="5274310" algn="r"/>
                        </a:tabLst>
                      </a:pPr>
                      <a:r>
                        <a:rPr lang="en-US" sz="1400" b="0" dirty="0">
                          <a:effectLst/>
                        </a:rPr>
                        <a:t>RRC Connection Release with Redirection</a:t>
                      </a:r>
                      <a:endParaRPr lang="en-US" sz="2000" b="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2472173516"/>
                  </a:ext>
                </a:extLst>
              </a:tr>
              <a:tr h="214801">
                <a:tc vMerge="1">
                  <a:txBody>
                    <a:bodyPr/>
                    <a:lstStyle/>
                    <a:p>
                      <a:endParaRPr lang="en-US"/>
                    </a:p>
                  </a:txBody>
                  <a:tcPr/>
                </a:tc>
                <a:tc rowSpan="2">
                  <a:txBody>
                    <a:bodyPr/>
                    <a:lstStyle/>
                    <a:p>
                      <a:pPr marL="0" marR="0" algn="l">
                        <a:lnSpc>
                          <a:spcPct val="107000"/>
                        </a:lnSpc>
                        <a:spcBef>
                          <a:spcPts val="0"/>
                        </a:spcBef>
                        <a:spcAft>
                          <a:spcPts val="600"/>
                        </a:spcAft>
                        <a:tabLst>
                          <a:tab pos="2637155" algn="ctr"/>
                          <a:tab pos="5274310" algn="r"/>
                        </a:tabLst>
                      </a:pPr>
                      <a:r>
                        <a:rPr lang="en-US" sz="1400" b="0" dirty="0">
                          <a:effectLst/>
                        </a:rPr>
                        <a:t>General measurement requirement</a:t>
                      </a:r>
                      <a:endParaRPr lang="en-US" sz="2000" b="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l">
                        <a:lnSpc>
                          <a:spcPct val="107000"/>
                        </a:lnSpc>
                        <a:spcBef>
                          <a:spcPts val="600"/>
                        </a:spcBef>
                        <a:spcAft>
                          <a:spcPts val="600"/>
                        </a:spcAft>
                        <a:tabLst>
                          <a:tab pos="504190" algn="l"/>
                          <a:tab pos="756285" algn="l"/>
                          <a:tab pos="1008380" algn="l"/>
                          <a:tab pos="1260475" algn="l"/>
                          <a:tab pos="2637155" algn="ctr"/>
                          <a:tab pos="5274310" algn="r"/>
                        </a:tabLst>
                      </a:pPr>
                      <a:r>
                        <a:rPr lang="en-US" sz="1400" b="0" dirty="0">
                          <a:effectLst/>
                        </a:rPr>
                        <a:t>Measurement gap</a:t>
                      </a:r>
                      <a:endParaRPr lang="en-US" sz="2000" b="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136283466"/>
                  </a:ext>
                </a:extLst>
              </a:tr>
              <a:tr h="214801">
                <a:tc vMerge="1">
                  <a:txBody>
                    <a:bodyPr/>
                    <a:lstStyle/>
                    <a:p>
                      <a:endParaRPr lang="en-US"/>
                    </a:p>
                  </a:txBody>
                  <a:tcPr/>
                </a:tc>
                <a:tc vMerge="1">
                  <a:txBody>
                    <a:bodyPr/>
                    <a:lstStyle/>
                    <a:p>
                      <a:endParaRPr lang="en-US"/>
                    </a:p>
                  </a:txBody>
                  <a:tcPr/>
                </a:tc>
                <a:tc>
                  <a:txBody>
                    <a:bodyPr/>
                    <a:lstStyle/>
                    <a:p>
                      <a:pPr marL="0" marR="0" algn="l">
                        <a:lnSpc>
                          <a:spcPct val="107000"/>
                        </a:lnSpc>
                        <a:spcBef>
                          <a:spcPts val="600"/>
                        </a:spcBef>
                        <a:spcAft>
                          <a:spcPts val="600"/>
                        </a:spcAft>
                        <a:tabLst>
                          <a:tab pos="504190" algn="l"/>
                          <a:tab pos="756285" algn="l"/>
                          <a:tab pos="1008380" algn="l"/>
                          <a:tab pos="1260475" algn="l"/>
                          <a:tab pos="2637155" algn="ctr"/>
                          <a:tab pos="5274310" algn="r"/>
                        </a:tabLst>
                      </a:pPr>
                      <a:r>
                        <a:rPr lang="en-US" sz="1400" b="0" dirty="0">
                          <a:effectLst/>
                        </a:rPr>
                        <a:t>UE Measurement capability</a:t>
                      </a:r>
                      <a:endParaRPr lang="en-US" sz="2000" b="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552847173"/>
                  </a:ext>
                </a:extLst>
              </a:tr>
              <a:tr h="214801">
                <a:tc vMerge="1">
                  <a:txBody>
                    <a:bodyPr/>
                    <a:lstStyle/>
                    <a:p>
                      <a:endParaRPr lang="en-US"/>
                    </a:p>
                  </a:txBody>
                  <a:tcPr/>
                </a:tc>
                <a:tc>
                  <a:txBody>
                    <a:bodyPr/>
                    <a:lstStyle/>
                    <a:p>
                      <a:pPr marL="0" marR="0" algn="l">
                        <a:lnSpc>
                          <a:spcPct val="107000"/>
                        </a:lnSpc>
                        <a:spcBef>
                          <a:spcPts val="0"/>
                        </a:spcBef>
                        <a:spcAft>
                          <a:spcPts val="600"/>
                        </a:spcAft>
                        <a:tabLst>
                          <a:tab pos="2637155" algn="ctr"/>
                          <a:tab pos="5274310" algn="r"/>
                        </a:tabLst>
                      </a:pPr>
                      <a:r>
                        <a:rPr lang="en-US" sz="1400" b="0" dirty="0">
                          <a:effectLst/>
                        </a:rPr>
                        <a:t>NR intra-frequency measurements</a:t>
                      </a:r>
                      <a:endParaRPr lang="en-US" sz="2000" b="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l">
                        <a:lnSpc>
                          <a:spcPct val="107000"/>
                        </a:lnSpc>
                        <a:spcBef>
                          <a:spcPts val="600"/>
                        </a:spcBef>
                        <a:spcAft>
                          <a:spcPts val="600"/>
                        </a:spcAft>
                        <a:tabLst>
                          <a:tab pos="504190" algn="l"/>
                          <a:tab pos="756285" algn="l"/>
                          <a:tab pos="1008380" algn="l"/>
                          <a:tab pos="1260475" algn="l"/>
                          <a:tab pos="2637155" algn="ctr"/>
                          <a:tab pos="5274310" algn="r"/>
                        </a:tabLst>
                      </a:pPr>
                      <a:r>
                        <a:rPr lang="en-US" sz="1400" b="0" dirty="0">
                          <a:effectLst/>
                        </a:rPr>
                        <a:t>Requirements applicability</a:t>
                      </a:r>
                      <a:endParaRPr lang="en-US" sz="2000" b="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4249016457"/>
                  </a:ext>
                </a:extLst>
              </a:tr>
              <a:tr h="214801">
                <a:tc vMerge="1">
                  <a:txBody>
                    <a:bodyPr/>
                    <a:lstStyle/>
                    <a:p>
                      <a:endParaRPr lang="en-US"/>
                    </a:p>
                  </a:txBody>
                  <a:tcPr/>
                </a:tc>
                <a:tc>
                  <a:txBody>
                    <a:bodyPr/>
                    <a:lstStyle/>
                    <a:p>
                      <a:pPr marL="0" marR="0" algn="l">
                        <a:lnSpc>
                          <a:spcPct val="107000"/>
                        </a:lnSpc>
                        <a:spcBef>
                          <a:spcPts val="0"/>
                        </a:spcBef>
                        <a:spcAft>
                          <a:spcPts val="600"/>
                        </a:spcAft>
                        <a:tabLst>
                          <a:tab pos="2637155" algn="ctr"/>
                          <a:tab pos="5274310" algn="r"/>
                        </a:tabLst>
                      </a:pPr>
                      <a:r>
                        <a:rPr lang="en-US" sz="1400" b="0" dirty="0">
                          <a:effectLst/>
                        </a:rPr>
                        <a:t>NR inter-frequency measurements</a:t>
                      </a:r>
                      <a:endParaRPr lang="en-US" sz="2000" b="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l">
                        <a:lnSpc>
                          <a:spcPct val="107000"/>
                        </a:lnSpc>
                        <a:spcBef>
                          <a:spcPts val="600"/>
                        </a:spcBef>
                        <a:spcAft>
                          <a:spcPts val="600"/>
                        </a:spcAft>
                        <a:tabLst>
                          <a:tab pos="504190" algn="l"/>
                          <a:tab pos="756285" algn="l"/>
                          <a:tab pos="1008380" algn="l"/>
                          <a:tab pos="1260475" algn="l"/>
                          <a:tab pos="2637155" algn="ctr"/>
                          <a:tab pos="5274310" algn="r"/>
                        </a:tabLst>
                      </a:pPr>
                      <a:r>
                        <a:rPr lang="en-US" sz="1400" b="0" dirty="0">
                          <a:effectLst/>
                        </a:rPr>
                        <a:t>Requirements applicability</a:t>
                      </a:r>
                      <a:endParaRPr lang="en-US" sz="2000" b="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905507503"/>
                  </a:ext>
                </a:extLst>
              </a:tr>
              <a:tr h="214801">
                <a:tc vMerge="1">
                  <a:txBody>
                    <a:bodyPr/>
                    <a:lstStyle/>
                    <a:p>
                      <a:endParaRPr lang="en-US"/>
                    </a:p>
                  </a:txBody>
                  <a:tcPr/>
                </a:tc>
                <a:tc rowSpan="3">
                  <a:txBody>
                    <a:bodyPr/>
                    <a:lstStyle/>
                    <a:p>
                      <a:pPr marL="0" marR="0" algn="l">
                        <a:lnSpc>
                          <a:spcPct val="107000"/>
                        </a:lnSpc>
                        <a:spcBef>
                          <a:spcPts val="0"/>
                        </a:spcBef>
                        <a:spcAft>
                          <a:spcPts val="600"/>
                        </a:spcAft>
                        <a:tabLst>
                          <a:tab pos="2637155" algn="ctr"/>
                          <a:tab pos="5274310" algn="r"/>
                        </a:tabLst>
                      </a:pPr>
                      <a:r>
                        <a:rPr lang="en-US" sz="1400" b="0" dirty="0">
                          <a:effectLst/>
                        </a:rPr>
                        <a:t>NR measurement accuracy requirements</a:t>
                      </a:r>
                      <a:endParaRPr lang="en-US" sz="2000" b="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l">
                        <a:lnSpc>
                          <a:spcPct val="107000"/>
                        </a:lnSpc>
                        <a:spcBef>
                          <a:spcPts val="600"/>
                        </a:spcBef>
                        <a:spcAft>
                          <a:spcPts val="600"/>
                        </a:spcAft>
                        <a:tabLst>
                          <a:tab pos="504190" algn="l"/>
                          <a:tab pos="756285" algn="l"/>
                          <a:tab pos="1008380" algn="l"/>
                          <a:tab pos="1260475" algn="l"/>
                          <a:tab pos="2637155" algn="ctr"/>
                          <a:tab pos="5274310" algn="r"/>
                        </a:tabLst>
                      </a:pPr>
                      <a:r>
                        <a:rPr lang="en-US" sz="1400" b="0" dirty="0">
                          <a:effectLst/>
                        </a:rPr>
                        <a:t>Intra-frequency SS-RSRP/RSRQ/SINR accuracy, including absolute and relative accuracy</a:t>
                      </a:r>
                      <a:endParaRPr lang="en-US" sz="2000" b="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1166424572"/>
                  </a:ext>
                </a:extLst>
              </a:tr>
              <a:tr h="214801">
                <a:tc vMerge="1">
                  <a:txBody>
                    <a:bodyPr/>
                    <a:lstStyle/>
                    <a:p>
                      <a:endParaRPr lang="en-US"/>
                    </a:p>
                  </a:txBody>
                  <a:tcPr/>
                </a:tc>
                <a:tc vMerge="1">
                  <a:txBody>
                    <a:bodyPr/>
                    <a:lstStyle/>
                    <a:p>
                      <a:endParaRPr lang="en-US"/>
                    </a:p>
                  </a:txBody>
                  <a:tcPr/>
                </a:tc>
                <a:tc>
                  <a:txBody>
                    <a:bodyPr/>
                    <a:lstStyle/>
                    <a:p>
                      <a:pPr marL="0" marR="0" algn="l">
                        <a:lnSpc>
                          <a:spcPct val="107000"/>
                        </a:lnSpc>
                        <a:spcBef>
                          <a:spcPts val="0"/>
                        </a:spcBef>
                        <a:spcAft>
                          <a:spcPts val="600"/>
                        </a:spcAft>
                        <a:tabLst>
                          <a:tab pos="2637155" algn="ctr"/>
                          <a:tab pos="5274310" algn="r"/>
                        </a:tabLst>
                      </a:pPr>
                      <a:r>
                        <a:rPr lang="en-US" sz="1400" b="0">
                          <a:effectLst/>
                        </a:rPr>
                        <a:t>Inter-frequency SS-RSRP/RSRQ/SINR accuracy, including absolute and relative accuracy</a:t>
                      </a:r>
                      <a:endParaRPr lang="en-US" sz="2000" b="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1156720410"/>
                  </a:ext>
                </a:extLst>
              </a:tr>
              <a:tr h="214801">
                <a:tc vMerge="1">
                  <a:txBody>
                    <a:bodyPr/>
                    <a:lstStyle/>
                    <a:p>
                      <a:endParaRPr lang="en-US"/>
                    </a:p>
                  </a:txBody>
                  <a:tcPr/>
                </a:tc>
                <a:tc vMerge="1">
                  <a:txBody>
                    <a:bodyPr/>
                    <a:lstStyle/>
                    <a:p>
                      <a:endParaRPr lang="en-US"/>
                    </a:p>
                  </a:txBody>
                  <a:tcPr/>
                </a:tc>
                <a:tc>
                  <a:txBody>
                    <a:bodyPr/>
                    <a:lstStyle/>
                    <a:p>
                      <a:pPr marL="0" marR="0" algn="l">
                        <a:lnSpc>
                          <a:spcPct val="107000"/>
                        </a:lnSpc>
                        <a:spcBef>
                          <a:spcPts val="0"/>
                        </a:spcBef>
                        <a:spcAft>
                          <a:spcPts val="600"/>
                        </a:spcAft>
                        <a:tabLst>
                          <a:tab pos="2637155" algn="ctr"/>
                          <a:tab pos="5274310" algn="r"/>
                        </a:tabLst>
                      </a:pPr>
                      <a:r>
                        <a:rPr lang="en-US" sz="1400" b="0" dirty="0">
                          <a:effectLst/>
                        </a:rPr>
                        <a:t>SS-RSRP/RSRQ/SINR Measurement report mapping</a:t>
                      </a:r>
                      <a:endParaRPr lang="en-US" sz="2000" b="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511857862"/>
                  </a:ext>
                </a:extLst>
              </a:tr>
            </a:tbl>
          </a:graphicData>
        </a:graphic>
      </p:graphicFrame>
    </p:spTree>
    <p:extLst>
      <p:ext uri="{BB962C8B-B14F-4D97-AF65-F5344CB8AC3E}">
        <p14:creationId xmlns:p14="http://schemas.microsoft.com/office/powerpoint/2010/main" val="32150414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9ED98-A9BB-4490-ACCB-4846F10A6E0F}"/>
              </a:ext>
            </a:extLst>
          </p:cNvPr>
          <p:cNvSpPr>
            <a:spLocks noGrp="1"/>
          </p:cNvSpPr>
          <p:nvPr>
            <p:ph type="title"/>
          </p:nvPr>
        </p:nvSpPr>
        <p:spPr/>
        <p:txBody>
          <a:bodyPr>
            <a:normAutofit fontScale="90000"/>
          </a:bodyPr>
          <a:lstStyle/>
          <a:p>
            <a:r>
              <a:rPr lang="en-US" dirty="0"/>
              <a:t>RRM procedures based on UE position (Issue #6-2/3)</a:t>
            </a:r>
          </a:p>
        </p:txBody>
      </p:sp>
      <p:sp>
        <p:nvSpPr>
          <p:cNvPr id="3" name="Content Placeholder 2">
            <a:extLst>
              <a:ext uri="{FF2B5EF4-FFF2-40B4-BE49-F238E27FC236}">
                <a16:creationId xmlns:a16="http://schemas.microsoft.com/office/drawing/2014/main" id="{DC4E5396-19AC-407D-96BC-F0F7582407C4}"/>
              </a:ext>
            </a:extLst>
          </p:cNvPr>
          <p:cNvSpPr>
            <a:spLocks noGrp="1"/>
          </p:cNvSpPr>
          <p:nvPr>
            <p:ph idx="1"/>
          </p:nvPr>
        </p:nvSpPr>
        <p:spPr/>
        <p:txBody>
          <a:bodyPr>
            <a:normAutofit/>
          </a:bodyPr>
          <a:lstStyle/>
          <a:p>
            <a:r>
              <a:rPr lang="en-US" dirty="0"/>
              <a:t>Proposal: RAN4 shall consider requirements for A-GNSS in 38.171 as a starting point when defining requirements for further RRM procedures based on UE position. RAN4 needs to verify if existing A-GNSS requirements are sufficient for position/location based new procedures introduced by other working groups, if any. FFS on whether/how to consider following aspects:</a:t>
            </a:r>
          </a:p>
          <a:p>
            <a:pPr lvl="1"/>
            <a:r>
              <a:rPr lang="en-US" dirty="0"/>
              <a:t>update period and accuracy of satellite/HAPS PVT</a:t>
            </a:r>
          </a:p>
          <a:p>
            <a:pPr lvl="1"/>
            <a:r>
              <a:rPr lang="en-US" dirty="0"/>
              <a:t>lossy compression of PVT information</a:t>
            </a:r>
          </a:p>
          <a:p>
            <a:pPr lvl="1"/>
            <a:r>
              <a:rPr lang="en-US" dirty="0"/>
              <a:t>time/frequency error propagation from feeder link(s)</a:t>
            </a:r>
          </a:p>
          <a:p>
            <a:endParaRPr lang="en-US" dirty="0"/>
          </a:p>
          <a:p>
            <a:r>
              <a:rPr lang="en-US" dirty="0"/>
              <a:t>Conclusion: How to configure SMTC and/or MG considering propagation delay information from satellite/HAPS is not in the scope of RAN4 unless requested otherwise by other working group(s), e.g. RAN2</a:t>
            </a:r>
          </a:p>
        </p:txBody>
      </p:sp>
    </p:spTree>
    <p:extLst>
      <p:ext uri="{BB962C8B-B14F-4D97-AF65-F5344CB8AC3E}">
        <p14:creationId xmlns:p14="http://schemas.microsoft.com/office/powerpoint/2010/main" val="29167116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A16599-B464-4B51-9654-1FBC34D18CE8}"/>
              </a:ext>
            </a:extLst>
          </p:cNvPr>
          <p:cNvSpPr>
            <a:spLocks noGrp="1"/>
          </p:cNvSpPr>
          <p:nvPr>
            <p:ph type="title"/>
          </p:nvPr>
        </p:nvSpPr>
        <p:spPr/>
        <p:txBody>
          <a:bodyPr/>
          <a:lstStyle/>
          <a:p>
            <a:r>
              <a:rPr lang="en-US" dirty="0"/>
              <a:t>Measurements and Mobility (Issue #6-4/5/6)</a:t>
            </a:r>
          </a:p>
        </p:txBody>
      </p:sp>
      <p:sp>
        <p:nvSpPr>
          <p:cNvPr id="3" name="Content Placeholder 2">
            <a:extLst>
              <a:ext uri="{FF2B5EF4-FFF2-40B4-BE49-F238E27FC236}">
                <a16:creationId xmlns:a16="http://schemas.microsoft.com/office/drawing/2014/main" id="{B6A09462-8FA5-4A25-A6ED-94189753E468}"/>
              </a:ext>
            </a:extLst>
          </p:cNvPr>
          <p:cNvSpPr>
            <a:spLocks noGrp="1"/>
          </p:cNvSpPr>
          <p:nvPr>
            <p:ph idx="1"/>
          </p:nvPr>
        </p:nvSpPr>
        <p:spPr/>
        <p:txBody>
          <a:bodyPr/>
          <a:lstStyle/>
          <a:p>
            <a:r>
              <a:rPr lang="en-US" dirty="0"/>
              <a:t>Proposal: RAN4 to discuss measurement and mobility for the following scenarios</a:t>
            </a:r>
          </a:p>
          <a:p>
            <a:pPr lvl="1"/>
            <a:r>
              <a:rPr lang="en-US" dirty="0"/>
              <a:t>Intra-NTN for both RRC Connected and Idle/Inactive modes with higher priority</a:t>
            </a:r>
            <a:endParaRPr lang="en-US" i="1" dirty="0"/>
          </a:p>
          <a:p>
            <a:pPr lvl="2"/>
            <a:r>
              <a:rPr lang="en-US" dirty="0"/>
              <a:t>between GEO type satellites</a:t>
            </a:r>
          </a:p>
          <a:p>
            <a:pPr lvl="2"/>
            <a:r>
              <a:rPr lang="en-US" dirty="0"/>
              <a:t>between LEO type satellites at the same altitude</a:t>
            </a:r>
          </a:p>
          <a:p>
            <a:pPr lvl="3"/>
            <a:r>
              <a:rPr lang="en-US" dirty="0"/>
              <a:t>between earth fixed cells or between earth moving cells</a:t>
            </a:r>
          </a:p>
          <a:p>
            <a:pPr lvl="3"/>
            <a:r>
              <a:rPr lang="en-US" dirty="0"/>
              <a:t>FFS: whether/which to prioritize</a:t>
            </a:r>
          </a:p>
          <a:p>
            <a:pPr lvl="2"/>
            <a:r>
              <a:rPr lang="en-US" dirty="0"/>
              <a:t>depending on satellite/cell deployment topologies consider both scenarios where cells are within a satellite and belong to different satellites </a:t>
            </a:r>
          </a:p>
          <a:p>
            <a:pPr lvl="2"/>
            <a:r>
              <a:rPr lang="en-US" dirty="0"/>
              <a:t>FFS: between HAPs</a:t>
            </a:r>
          </a:p>
          <a:p>
            <a:pPr lvl="1"/>
            <a:r>
              <a:rPr lang="en-US" dirty="0"/>
              <a:t>between NTN and TN for RRC Inactive/Idle modes</a:t>
            </a:r>
          </a:p>
          <a:p>
            <a:pPr marL="457200" lvl="1" indent="0">
              <a:buNone/>
            </a:pPr>
            <a:r>
              <a:rPr lang="en-US" i="1" dirty="0"/>
              <a:t>(note) not all possible mix of scenarios may be available</a:t>
            </a:r>
          </a:p>
        </p:txBody>
      </p:sp>
    </p:spTree>
    <p:extLst>
      <p:ext uri="{BB962C8B-B14F-4D97-AF65-F5344CB8AC3E}">
        <p14:creationId xmlns:p14="http://schemas.microsoft.com/office/powerpoint/2010/main" val="4134308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AB267B-42B3-44C9-BB5F-0B6814D2A2AC}"/>
              </a:ext>
            </a:extLst>
          </p:cNvPr>
          <p:cNvSpPr>
            <a:spLocks noGrp="1"/>
          </p:cNvSpPr>
          <p:nvPr>
            <p:ph type="title"/>
          </p:nvPr>
        </p:nvSpPr>
        <p:spPr/>
        <p:txBody>
          <a:bodyPr/>
          <a:lstStyle/>
          <a:p>
            <a:r>
              <a:rPr lang="en-US" dirty="0"/>
              <a:t>Measurements and Mobility (Issue #6-4/5/6)</a:t>
            </a:r>
          </a:p>
        </p:txBody>
      </p:sp>
      <p:sp>
        <p:nvSpPr>
          <p:cNvPr id="3" name="Content Placeholder 2">
            <a:extLst>
              <a:ext uri="{FF2B5EF4-FFF2-40B4-BE49-F238E27FC236}">
                <a16:creationId xmlns:a16="http://schemas.microsoft.com/office/drawing/2014/main" id="{F2FFDDB8-F2E2-4B4B-B0F4-EFEC52C4D7E7}"/>
              </a:ext>
            </a:extLst>
          </p:cNvPr>
          <p:cNvSpPr>
            <a:spLocks noGrp="1"/>
          </p:cNvSpPr>
          <p:nvPr>
            <p:ph idx="1"/>
          </p:nvPr>
        </p:nvSpPr>
        <p:spPr/>
        <p:txBody>
          <a:bodyPr>
            <a:normAutofit/>
          </a:bodyPr>
          <a:lstStyle/>
          <a:p>
            <a:r>
              <a:rPr lang="en-US" dirty="0"/>
              <a:t>Proposal: For the existing mobility methodologies, RAN4 to study whether the existing requirements can be reused for NTN scenarios, e.g.</a:t>
            </a:r>
          </a:p>
          <a:p>
            <a:pPr lvl="1"/>
            <a:r>
              <a:rPr lang="en-US" dirty="0"/>
              <a:t>S-criteria based cell (re)selection</a:t>
            </a:r>
          </a:p>
          <a:p>
            <a:pPr lvl="1"/>
            <a:r>
              <a:rPr lang="en-US" dirty="0"/>
              <a:t>Time- or timer-based CHO</a:t>
            </a:r>
          </a:p>
          <a:p>
            <a:endParaRPr lang="en-US" dirty="0"/>
          </a:p>
          <a:p>
            <a:r>
              <a:rPr lang="en-US" dirty="0"/>
              <a:t>Proposal: For location-based mobility methodologies, RAN4 to discuss the following when relevant detailed procedures are provided by RAN2</a:t>
            </a:r>
          </a:p>
          <a:p>
            <a:pPr lvl="1"/>
            <a:r>
              <a:rPr lang="en-US" dirty="0"/>
              <a:t>Cell (re)selection</a:t>
            </a:r>
          </a:p>
          <a:p>
            <a:pPr lvl="1"/>
            <a:r>
              <a:rPr lang="en-US" dirty="0"/>
              <a:t>CHO</a:t>
            </a:r>
          </a:p>
        </p:txBody>
      </p:sp>
    </p:spTree>
    <p:extLst>
      <p:ext uri="{BB962C8B-B14F-4D97-AF65-F5344CB8AC3E}">
        <p14:creationId xmlns:p14="http://schemas.microsoft.com/office/powerpoint/2010/main" val="11752457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D526F8-6175-4E99-AC93-B58E43EC53B6}"/>
              </a:ext>
            </a:extLst>
          </p:cNvPr>
          <p:cNvSpPr>
            <a:spLocks noGrp="1"/>
          </p:cNvSpPr>
          <p:nvPr>
            <p:ph type="title"/>
          </p:nvPr>
        </p:nvSpPr>
        <p:spPr/>
        <p:txBody>
          <a:bodyPr>
            <a:normAutofit fontScale="90000"/>
          </a:bodyPr>
          <a:lstStyle/>
          <a:p>
            <a:r>
              <a:rPr lang="en-US" dirty="0"/>
              <a:t>Interruption/Measurement Gaps for GNSS Measurements (Issue #6-7)</a:t>
            </a:r>
          </a:p>
        </p:txBody>
      </p:sp>
      <p:sp>
        <p:nvSpPr>
          <p:cNvPr id="3" name="Content Placeholder 2">
            <a:extLst>
              <a:ext uri="{FF2B5EF4-FFF2-40B4-BE49-F238E27FC236}">
                <a16:creationId xmlns:a16="http://schemas.microsoft.com/office/drawing/2014/main" id="{FB5BC2E6-E687-4168-9B74-8D4CD989325C}"/>
              </a:ext>
            </a:extLst>
          </p:cNvPr>
          <p:cNvSpPr>
            <a:spLocks noGrp="1"/>
          </p:cNvSpPr>
          <p:nvPr>
            <p:ph idx="1"/>
          </p:nvPr>
        </p:nvSpPr>
        <p:spPr/>
        <p:txBody>
          <a:bodyPr>
            <a:normAutofit fontScale="85000" lnSpcReduction="20000"/>
          </a:bodyPr>
          <a:lstStyle/>
          <a:p>
            <a:r>
              <a:rPr lang="en-US" dirty="0"/>
              <a:t>Observation: FFS: whether interruptions or measurement gaps is expected for GNSS measurements during NTN operation.</a:t>
            </a:r>
            <a:endParaRPr lang="en-US" strike="sngStrike" dirty="0"/>
          </a:p>
          <a:p>
            <a:pPr lvl="1"/>
            <a:r>
              <a:rPr lang="en-US" dirty="0"/>
              <a:t>Companies are encouraged to investigate further and provide input if any technical issues are found. If any, RAN4 to discuss whether/how to define interruption and/or measurement gap for GNSS measurement in detail.</a:t>
            </a:r>
          </a:p>
          <a:p>
            <a:pPr lvl="1"/>
            <a:endParaRPr lang="en-US" dirty="0"/>
          </a:p>
          <a:p>
            <a:pPr marL="0" indent="0">
              <a:buNone/>
            </a:pPr>
            <a:r>
              <a:rPr lang="en-US" sz="2200" i="1" dirty="0">
                <a:solidFill>
                  <a:schemeClr val="tx2"/>
                </a:solidFill>
              </a:rPr>
              <a:t>[information-only] Technical comment from Apple:</a:t>
            </a:r>
          </a:p>
          <a:p>
            <a:pPr marL="0" indent="0">
              <a:buNone/>
            </a:pPr>
            <a:r>
              <a:rPr lang="en-US" sz="2200" dirty="0">
                <a:solidFill>
                  <a:schemeClr val="tx2"/>
                </a:solidFill>
              </a:rPr>
              <a:t>In RF discussion, the NTN GTW session agreed in RAN4#98e to work on both S- and L-band for the WI. We did not see big issue in terms of interference between GNSS and S-band, but L-band UL is very close to GNSS. So, we are not sure if there is a potential issue for that combination from IDC harmonic/emission interference perspective. If the IDC harmonic/emission interference exists and is not negligible, we may consider to protect GNSS measurement from aggressor NTN transmission. Secondly, this case is different from legacy NR, because NTN capable UE is mandatory to support GNSS measurement and also GNSS measurement is essential for NTN connection. We think all these IDC interference aspects have to be checked by RAN4 RF session, and we are also checking with our RF experts. </a:t>
            </a:r>
          </a:p>
          <a:p>
            <a:pPr marL="0" indent="0">
              <a:buNone/>
            </a:pPr>
            <a:r>
              <a:rPr lang="en-US" sz="2200" i="1" dirty="0">
                <a:solidFill>
                  <a:schemeClr val="tx2"/>
                </a:solidFill>
              </a:rPr>
              <a:t>[Information-only] Technical comments from THALES</a:t>
            </a:r>
          </a:p>
          <a:p>
            <a:pPr marL="0" indent="0">
              <a:buNone/>
            </a:pPr>
            <a:r>
              <a:rPr lang="en-US" sz="2200" dirty="0">
                <a:solidFill>
                  <a:schemeClr val="tx2"/>
                </a:solidFill>
              </a:rPr>
              <a:t>For exemplary L-band (see the GTW agreement from [98e][310]), NTN UE in-device coexistence study with GNSS may be required for this band.</a:t>
            </a:r>
          </a:p>
          <a:p>
            <a:pPr marL="0" indent="0">
              <a:buNone/>
            </a:pPr>
            <a:r>
              <a:rPr lang="en-US" sz="2200" dirty="0">
                <a:solidFill>
                  <a:schemeClr val="tx2"/>
                </a:solidFill>
              </a:rPr>
              <a:t>Moreover, for the time being it is not clear the impact of interruption/measurement gaps on the UE capability to synchronize. It also depends on the type of constellation, the width and the type of cell (e.g. if Earth fixed cell or Earth moving cell).</a:t>
            </a:r>
          </a:p>
          <a:p>
            <a:pPr marL="0" indent="0">
              <a:buNone/>
            </a:pPr>
            <a:endParaRPr lang="en-US" sz="2200" dirty="0">
              <a:solidFill>
                <a:schemeClr val="tx2"/>
              </a:solidFill>
            </a:endParaRPr>
          </a:p>
        </p:txBody>
      </p:sp>
    </p:spTree>
    <p:extLst>
      <p:ext uri="{BB962C8B-B14F-4D97-AF65-F5344CB8AC3E}">
        <p14:creationId xmlns:p14="http://schemas.microsoft.com/office/powerpoint/2010/main" val="9151331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B295E9-64A6-4E0F-98FF-92868882494F}"/>
              </a:ext>
            </a:extLst>
          </p:cNvPr>
          <p:cNvSpPr>
            <a:spLocks noGrp="1"/>
          </p:cNvSpPr>
          <p:nvPr>
            <p:ph type="title"/>
          </p:nvPr>
        </p:nvSpPr>
        <p:spPr/>
        <p:txBody>
          <a:bodyPr>
            <a:normAutofit fontScale="90000"/>
          </a:bodyPr>
          <a:lstStyle/>
          <a:p>
            <a:r>
              <a:rPr lang="en-US" dirty="0"/>
              <a:t>New SMTC and Measurement Gaps (Issue #6-8/9)</a:t>
            </a:r>
          </a:p>
        </p:txBody>
      </p:sp>
      <p:sp>
        <p:nvSpPr>
          <p:cNvPr id="3" name="Content Placeholder 2">
            <a:extLst>
              <a:ext uri="{FF2B5EF4-FFF2-40B4-BE49-F238E27FC236}">
                <a16:creationId xmlns:a16="http://schemas.microsoft.com/office/drawing/2014/main" id="{6D532193-ADFB-48FB-92DD-487386CC4F5F}"/>
              </a:ext>
            </a:extLst>
          </p:cNvPr>
          <p:cNvSpPr>
            <a:spLocks noGrp="1"/>
          </p:cNvSpPr>
          <p:nvPr>
            <p:ph idx="1"/>
          </p:nvPr>
        </p:nvSpPr>
        <p:spPr/>
        <p:txBody>
          <a:bodyPr/>
          <a:lstStyle/>
          <a:p>
            <a:r>
              <a:rPr lang="en-US" dirty="0"/>
              <a:t>Proposal: RAN4 to study the following aspects for further discussion of (new) SMTC and Measurement Gap based requirements in NTN</a:t>
            </a:r>
          </a:p>
          <a:p>
            <a:pPr lvl="1"/>
            <a:r>
              <a:rPr lang="en-US" dirty="0"/>
              <a:t>Propagation delay and/or reception power differences between cells</a:t>
            </a:r>
          </a:p>
          <a:p>
            <a:pPr lvl="2"/>
            <a:r>
              <a:rPr lang="en-US" dirty="0"/>
              <a:t>between GEO type satellites</a:t>
            </a:r>
          </a:p>
          <a:p>
            <a:pPr lvl="2"/>
            <a:r>
              <a:rPr lang="en-US" dirty="0"/>
              <a:t>between LEO type satellites at the same altitude</a:t>
            </a:r>
          </a:p>
          <a:p>
            <a:pPr lvl="3"/>
            <a:r>
              <a:rPr lang="en-US" dirty="0"/>
              <a:t>between earth fixed cells or between earth moving cells</a:t>
            </a:r>
          </a:p>
          <a:p>
            <a:pPr lvl="3"/>
            <a:r>
              <a:rPr lang="en-US" dirty="0"/>
              <a:t>FFS: whether/which to prioritize</a:t>
            </a:r>
          </a:p>
          <a:p>
            <a:pPr lvl="2"/>
            <a:r>
              <a:rPr lang="en-US" dirty="0"/>
              <a:t>depending on satellite/cell deployment topologies consider both scenarios where cells are within a satellite and belong to different satellites </a:t>
            </a:r>
          </a:p>
          <a:p>
            <a:pPr lvl="2"/>
            <a:r>
              <a:rPr lang="en-US" dirty="0"/>
              <a:t>FFS: between HAPs</a:t>
            </a:r>
          </a:p>
          <a:p>
            <a:pPr lvl="2"/>
            <a:r>
              <a:rPr lang="en-US" dirty="0"/>
              <a:t>whether/how to account for delay propagation from feeder link is up to RAN1/RAN2 assumption/design</a:t>
            </a:r>
          </a:p>
          <a:p>
            <a:pPr lvl="1"/>
            <a:r>
              <a:rPr lang="en-US" dirty="0"/>
              <a:t>Detailed requirements will be discussed when RAN2 solutions, if any, are provided</a:t>
            </a:r>
          </a:p>
          <a:p>
            <a:pPr lvl="1"/>
            <a:r>
              <a:rPr lang="en-US" dirty="0"/>
              <a:t>FFS: whether/how to split detailed work between Rel-17 work items, NTN and MG enhancement</a:t>
            </a:r>
          </a:p>
        </p:txBody>
      </p:sp>
    </p:spTree>
    <p:extLst>
      <p:ext uri="{BB962C8B-B14F-4D97-AF65-F5344CB8AC3E}">
        <p14:creationId xmlns:p14="http://schemas.microsoft.com/office/powerpoint/2010/main" val="232048507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9A4669C94AFA2C4E9DA9D9946EDC41EF" ma:contentTypeVersion="13" ma:contentTypeDescription="Create a new document." ma:contentTypeScope="" ma:versionID="1eb9d380009b6d6cc9314a7b8ca91457">
  <xsd:schema xmlns:xsd="http://www.w3.org/2001/XMLSchema" xmlns:xs="http://www.w3.org/2001/XMLSchema" xmlns:p="http://schemas.microsoft.com/office/2006/metadata/properties" xmlns:ns3="b0bf9816-4b1b-472f-942d-7a1ab4f20fe9" xmlns:ns4="a16371f0-8b7d-4d87-9d76-b718812ff4d0" targetNamespace="http://schemas.microsoft.com/office/2006/metadata/properties" ma:root="true" ma:fieldsID="dfce62d507d4b9fae0a47d02d0405eee" ns3:_="" ns4:_="">
    <xsd:import namespace="b0bf9816-4b1b-472f-942d-7a1ab4f20fe9"/>
    <xsd:import namespace="a16371f0-8b7d-4d87-9d76-b718812ff4d0"/>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ServiceLocation"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0bf9816-4b1b-472f-942d-7a1ab4f20f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16371f0-8b7d-4d87-9d76-b718812ff4d0"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F5DA859-7DE3-49A5-9595-05FAAD1BC0E9}">
  <ds:schemaRefs>
    <ds:schemaRef ds:uri="http://purl.org/dc/terms/"/>
    <ds:schemaRef ds:uri="http://schemas.microsoft.com/office/2006/documentManagement/types"/>
    <ds:schemaRef ds:uri="http://schemas.microsoft.com/office/2006/metadata/properties"/>
    <ds:schemaRef ds:uri="http://purl.org/dc/elements/1.1/"/>
    <ds:schemaRef ds:uri="http://schemas.microsoft.com/office/infopath/2007/PartnerControls"/>
    <ds:schemaRef ds:uri="http://schemas.openxmlformats.org/package/2006/metadata/core-properties"/>
    <ds:schemaRef ds:uri="a16371f0-8b7d-4d87-9d76-b718812ff4d0"/>
    <ds:schemaRef ds:uri="b0bf9816-4b1b-472f-942d-7a1ab4f20fe9"/>
    <ds:schemaRef ds:uri="http://www.w3.org/XML/1998/namespace"/>
    <ds:schemaRef ds:uri="http://purl.org/dc/dcmitype/"/>
  </ds:schemaRefs>
</ds:datastoreItem>
</file>

<file path=customXml/itemProps2.xml><?xml version="1.0" encoding="utf-8"?>
<ds:datastoreItem xmlns:ds="http://schemas.openxmlformats.org/officeDocument/2006/customXml" ds:itemID="{D1E29BBA-E356-4C91-A217-CAB20F16807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0bf9816-4b1b-472f-942d-7a1ab4f20fe9"/>
    <ds:schemaRef ds:uri="a16371f0-8b7d-4d87-9d76-b718812ff4d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B72C29F-9046-4E09-93DC-FEE123893A1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521</TotalTime>
  <Words>1006</Words>
  <Application>Microsoft Office PowerPoint</Application>
  <PresentationFormat>Widescreen</PresentationFormat>
  <Paragraphs>86</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Calibri Light</vt:lpstr>
      <vt:lpstr>Office Theme</vt:lpstr>
      <vt:lpstr>WF on NTN RRM measurement requirements</vt:lpstr>
      <vt:lpstr>Background</vt:lpstr>
      <vt:lpstr>General RRM requirements (Issue #6-1)</vt:lpstr>
      <vt:lpstr>RRM procedures based on UE position (Issue #6-2/3)</vt:lpstr>
      <vt:lpstr>Measurements and Mobility (Issue #6-4/5/6)</vt:lpstr>
      <vt:lpstr>Measurements and Mobility (Issue #6-4/5/6)</vt:lpstr>
      <vt:lpstr>Interruption/Measurement Gaps for GNSS Measurements (Issue #6-7)</vt:lpstr>
      <vt:lpstr>New SMTC and Measurement Gaps (Issue #6-8/9)</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RRC based BWP switching for SCell</dc:title>
  <dc:creator>Manasa Raghavan</dc:creator>
  <cp:lastModifiedBy>CH</cp:lastModifiedBy>
  <cp:revision>5</cp:revision>
  <dcterms:created xsi:type="dcterms:W3CDTF">2020-11-09T05:13:30Z</dcterms:created>
  <dcterms:modified xsi:type="dcterms:W3CDTF">2021-02-04T00:55:33Z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0x0101009A4669C94AFA2C4E9DA9D9946EDC41EF</vt:lpwstr>
  </property>
</Properties>
</file>