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48" y="1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2512541"/>
            <a:ext cx="10320528" cy="997422"/>
          </a:xfrm>
        </p:spPr>
        <p:txBody>
          <a:bodyPr>
            <a:noAutofit/>
          </a:bodyPr>
          <a:lstStyle/>
          <a:p>
            <a:r>
              <a:rPr lang="en-GB" sz="5400" b="1" dirty="0"/>
              <a:t>Way forward on issues related to PC2 NR </a:t>
            </a:r>
            <a:r>
              <a:rPr lang="en-GB" sz="5400" b="1" dirty="0" smtClean="0"/>
              <a:t>V2X</a:t>
            </a:r>
            <a:endParaRPr lang="en-US" sz="5400" b="1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HiSilicon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/>
              <a:t>R4-2103249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5445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98-e</a:t>
            </a:r>
            <a:endParaRPr lang="en-US" b="1" dirty="0"/>
          </a:p>
          <a:p>
            <a:r>
              <a:rPr lang="en-GB" b="1" dirty="0"/>
              <a:t>Electronic Meeting, 25th January– 5th </a:t>
            </a:r>
            <a:r>
              <a:rPr lang="en-GB" b="1" dirty="0" smtClean="0"/>
              <a:t>February, </a:t>
            </a:r>
            <a:r>
              <a:rPr lang="en-GB" b="1" dirty="0"/>
              <a:t>2021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33" y="822206"/>
            <a:ext cx="116542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[1] </a:t>
            </a:r>
            <a:r>
              <a:rPr lang="en-US" dirty="0" smtClean="0"/>
              <a:t>R4-2100785, Discussion </a:t>
            </a:r>
            <a:r>
              <a:rPr lang="en-US" dirty="0"/>
              <a:t>on HPUE for NR sidelink enhancement in </a:t>
            </a:r>
            <a:r>
              <a:rPr lang="en-US" dirty="0" smtClean="0"/>
              <a:t>R17, vivo</a:t>
            </a:r>
            <a:endParaRPr lang="en-US" dirty="0"/>
          </a:p>
          <a:p>
            <a:r>
              <a:rPr lang="en-US" dirty="0" smtClean="0"/>
              <a:t>[2] R4-2101873, on </a:t>
            </a:r>
            <a:r>
              <a:rPr lang="en-US" dirty="0"/>
              <a:t>HPUE for V2X RF </a:t>
            </a:r>
            <a:r>
              <a:rPr lang="en-US" dirty="0" smtClean="0"/>
              <a:t>requirements, Xiaomi</a:t>
            </a:r>
            <a:endParaRPr lang="en-US" dirty="0"/>
          </a:p>
          <a:p>
            <a:r>
              <a:rPr lang="en-US" dirty="0" smtClean="0"/>
              <a:t>[3] R4-2101874, on </a:t>
            </a:r>
            <a:r>
              <a:rPr lang="en-US" dirty="0"/>
              <a:t>HPUE </a:t>
            </a:r>
            <a:r>
              <a:rPr lang="en-US" dirty="0" err="1"/>
              <a:t>signalling</a:t>
            </a:r>
            <a:r>
              <a:rPr lang="en-US" dirty="0"/>
              <a:t> </a:t>
            </a:r>
            <a:r>
              <a:rPr lang="en-US" dirty="0" smtClean="0"/>
              <a:t>issue, Xiaomi</a:t>
            </a:r>
          </a:p>
          <a:p>
            <a:r>
              <a:rPr lang="en-US" dirty="0" smtClean="0"/>
              <a:t>[4] </a:t>
            </a:r>
            <a:r>
              <a:rPr lang="en-GB" dirty="0" smtClean="0"/>
              <a:t>R4-2103331, Email </a:t>
            </a:r>
            <a:r>
              <a:rPr lang="en-GB" dirty="0"/>
              <a:t>discussion summary for [98e][144] </a:t>
            </a:r>
            <a:r>
              <a:rPr lang="en-GB" dirty="0" smtClean="0"/>
              <a:t>NRSL_enh_Part_3, Huawei, HiSilicon</a:t>
            </a: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259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237849"/>
          </a:xfrm>
        </p:spPr>
        <p:txBody>
          <a:bodyPr>
            <a:normAutofit/>
          </a:bodyPr>
          <a:lstStyle/>
          <a:p>
            <a:r>
              <a:rPr lang="en-US" dirty="0" smtClean="0"/>
              <a:t>The following issues related to NR V2X have been discussed in RAN4#98e meeting</a:t>
            </a:r>
            <a:endParaRPr lang="en-US" dirty="0"/>
          </a:p>
          <a:p>
            <a:pPr lvl="1" hangingPunct="0"/>
            <a:r>
              <a:rPr lang="en-GB" sz="2000" dirty="0"/>
              <a:t>Issue 1-1: Feasibility of HPUE for V2X operating bands n47 and n38</a:t>
            </a:r>
            <a:endParaRPr lang="en-US" sz="2000" dirty="0"/>
          </a:p>
          <a:p>
            <a:pPr lvl="1" hangingPunct="0"/>
            <a:r>
              <a:rPr lang="en-GB" sz="2000" dirty="0"/>
              <a:t>Issue 1-2: Necessity of co-existence study for band n38</a:t>
            </a:r>
            <a:endParaRPr lang="en-US" sz="2000" dirty="0"/>
          </a:p>
          <a:p>
            <a:pPr lvl="1" hangingPunct="0"/>
            <a:r>
              <a:rPr lang="en-GB" sz="2000" dirty="0"/>
              <a:t>Issue 1-3: SAR issue for PC2 NR V2X </a:t>
            </a:r>
            <a:endParaRPr lang="en-US" sz="2000" dirty="0"/>
          </a:p>
          <a:p>
            <a:pPr lvl="1" hangingPunct="0"/>
            <a:r>
              <a:rPr lang="en-GB" sz="2000" dirty="0"/>
              <a:t>Issue 1-4: </a:t>
            </a:r>
            <a:r>
              <a:rPr lang="en-GB" sz="2000" dirty="0" err="1"/>
              <a:t>TxD</a:t>
            </a:r>
            <a:r>
              <a:rPr lang="en-GB" sz="2000" dirty="0"/>
              <a:t> for NR V2X </a:t>
            </a:r>
            <a:endParaRPr lang="en-US" sz="2000" dirty="0"/>
          </a:p>
          <a:p>
            <a:pPr lvl="1" hangingPunct="0"/>
            <a:r>
              <a:rPr lang="en-GB" sz="2000" dirty="0"/>
              <a:t>Issue 1-5: Clarification on reporting the power class for UE with PC2 under SL MIMO </a:t>
            </a:r>
            <a:endParaRPr lang="en-US" sz="2000" dirty="0"/>
          </a:p>
          <a:p>
            <a:pPr lvl="1" hangingPunct="0"/>
            <a:r>
              <a:rPr lang="en-GB" sz="2000" dirty="0"/>
              <a:t>Issue 1-6: PC2 for inter-band con-current operation </a:t>
            </a:r>
            <a:endParaRPr lang="en-US" sz="2000" dirty="0"/>
          </a:p>
          <a:p>
            <a:pPr lvl="1" hangingPunct="0"/>
            <a:r>
              <a:rPr lang="en-GB" sz="2000" dirty="0"/>
              <a:t>Issue 1-7: Signalling for PC2 V2X </a:t>
            </a:r>
            <a:endParaRPr lang="en-US" sz="2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698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GB" sz="2400" b="1" dirty="0"/>
              <a:t>Issue 1-1: Feasibility of HPUE for V2X operating bands n47 and n38</a:t>
            </a:r>
            <a:endParaRPr lang="en-US" sz="2400" dirty="0"/>
          </a:p>
          <a:p>
            <a:r>
              <a:rPr lang="en-US" altLang="zh-CN" sz="2400" b="1" dirty="0"/>
              <a:t>Agreement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At least it is feasible for n47 to support HPUE. </a:t>
            </a:r>
            <a:endParaRPr lang="en-US" dirty="0" smtClean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For </a:t>
            </a:r>
            <a:r>
              <a:rPr lang="en-US" dirty="0"/>
              <a:t>n38, it could have different deployment scenarios, i.e. the whole band is used for SL or co-exist with Uu service. Regulatory and co-existence study should be performed for licensed bands.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8117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GB" sz="2400" b="1" dirty="0"/>
              <a:t>Issue 1-2: </a:t>
            </a:r>
            <a:r>
              <a:rPr lang="en-GB" sz="2400" b="1" dirty="0" smtClean="0"/>
              <a:t>Necessity </a:t>
            </a:r>
            <a:r>
              <a:rPr lang="en-GB" sz="2400" b="1" dirty="0"/>
              <a:t>of co-existence study for band </a:t>
            </a:r>
            <a:r>
              <a:rPr lang="en-GB" sz="2400" b="1" dirty="0" smtClean="0"/>
              <a:t>n38</a:t>
            </a:r>
            <a:endParaRPr lang="en-US" sz="2400" strike="sngStrike" dirty="0">
              <a:solidFill>
                <a:srgbClr val="FF0000"/>
              </a:solidFill>
            </a:endParaRPr>
          </a:p>
          <a:p>
            <a:r>
              <a:rPr lang="en-US" altLang="zh-CN" sz="2400" b="1" dirty="0"/>
              <a:t>Agreement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Co-existence study including regulatory study (if needed) as well as co-ex simulation is needed for n38. </a:t>
            </a:r>
            <a:endParaRPr lang="en-US" dirty="0" smtClean="0"/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11456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GB" sz="2400" b="1" dirty="0"/>
              <a:t>Issue 1-3: SAR issue for PC2 NR </a:t>
            </a:r>
            <a:r>
              <a:rPr lang="en-GB" sz="2400" b="1" dirty="0" smtClean="0"/>
              <a:t>V2X</a:t>
            </a:r>
            <a:endParaRPr lang="en-US" sz="2400" dirty="0"/>
          </a:p>
          <a:p>
            <a:r>
              <a:rPr lang="en-US" altLang="zh-CN" sz="2400" b="1" dirty="0"/>
              <a:t>Agreement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No need to consider SAR issue for PC2 NR </a:t>
            </a:r>
            <a:r>
              <a:rPr lang="en-US" dirty="0" smtClean="0"/>
              <a:t>V2X </a:t>
            </a:r>
            <a:r>
              <a:rPr lang="en-US" dirty="0" smtClean="0">
                <a:solidFill>
                  <a:srgbClr val="FF0000"/>
                </a:solidFill>
              </a:rPr>
              <a:t>in n47 and n38.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strike="sngStrike" dirty="0" smtClean="0">
                <a:solidFill>
                  <a:srgbClr val="0070C0"/>
                </a:solidFill>
              </a:rPr>
              <a:t>RAN4 need to study </a:t>
            </a:r>
            <a:r>
              <a:rPr lang="en-US" dirty="0" smtClean="0">
                <a:solidFill>
                  <a:srgbClr val="FF0000"/>
                </a:solidFill>
              </a:rPr>
              <a:t>Further check the SAR regulatory requirements in the V2X operating licensed bands </a:t>
            </a:r>
            <a:r>
              <a:rPr lang="en-US" dirty="0" smtClean="0">
                <a:solidFill>
                  <a:srgbClr val="0070C0"/>
                </a:solidFill>
              </a:rPr>
              <a:t>if needed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 lvl="2">
              <a:buFont typeface="Calibri" panose="020F0502020204030204" pitchFamily="34" charset="0"/>
              <a:buChar char="-"/>
            </a:pPr>
            <a:r>
              <a:rPr lang="en-US" strike="sngStrike" dirty="0" smtClean="0">
                <a:solidFill>
                  <a:srgbClr val="0070C0"/>
                </a:solidFill>
              </a:rPr>
              <a:t>Specially, there is no issue for SAR regulatory requirements in n38.</a:t>
            </a:r>
            <a:endParaRPr lang="en-US" strike="sngStrike" dirty="0">
              <a:solidFill>
                <a:srgbClr val="0070C0"/>
              </a:solidFill>
            </a:endParaRP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99730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GB" sz="2400" b="1" dirty="0"/>
              <a:t>Issue 1-4: </a:t>
            </a:r>
            <a:r>
              <a:rPr lang="en-GB" sz="2400" b="1" dirty="0" err="1"/>
              <a:t>TxD</a:t>
            </a:r>
            <a:r>
              <a:rPr lang="en-GB" sz="2400" b="1" dirty="0"/>
              <a:t> for NR </a:t>
            </a:r>
            <a:r>
              <a:rPr lang="en-GB" sz="2400" b="1" dirty="0" smtClean="0"/>
              <a:t>V2X</a:t>
            </a:r>
            <a:endParaRPr lang="en-US" sz="2400" dirty="0"/>
          </a:p>
          <a:p>
            <a:r>
              <a:rPr lang="en-US" altLang="zh-CN" sz="2400" b="1" dirty="0"/>
              <a:t>Agreement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It is agreed to introduce V2X </a:t>
            </a:r>
            <a:r>
              <a:rPr lang="en-US" dirty="0" err="1"/>
              <a:t>TxD</a:t>
            </a:r>
            <a:r>
              <a:rPr lang="en-US" dirty="0"/>
              <a:t> requirements after the NR Uu </a:t>
            </a:r>
            <a:r>
              <a:rPr lang="en-US" dirty="0" err="1"/>
              <a:t>TxD</a:t>
            </a:r>
            <a:r>
              <a:rPr lang="en-US" dirty="0"/>
              <a:t> requirements are defined, and it will be captured in TS 38.101-1 from Rel-16.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81840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1-5: Clarification on reporting the power class for UE with PC2 under SL </a:t>
            </a:r>
            <a:r>
              <a:rPr lang="en-US" sz="2400" b="1" dirty="0" smtClean="0"/>
              <a:t>MIMO</a:t>
            </a:r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Whether to introduce PC2 UE capability will be further discussed </a:t>
            </a:r>
            <a:r>
              <a:rPr lang="en-US" altLang="zh-CN" dirty="0" smtClean="0"/>
              <a:t>together with issue 1-7</a:t>
            </a:r>
            <a:r>
              <a:rPr lang="en-US" dirty="0" smtClean="0"/>
              <a:t>.</a:t>
            </a:r>
            <a:endParaRPr lang="en-US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0422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1-6: PC2 for inter-band con-current </a:t>
            </a:r>
            <a:r>
              <a:rPr lang="en-US" sz="2400" b="1" dirty="0" smtClean="0"/>
              <a:t>operation</a:t>
            </a:r>
          </a:p>
          <a:p>
            <a:r>
              <a:rPr lang="en-US" altLang="zh-CN" sz="2400" b="1" dirty="0" smtClean="0"/>
              <a:t>Agreement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It is agreed to introduce PC2 for inter-band con-current operation in Rel-17</a:t>
            </a:r>
            <a:r>
              <a:rPr lang="en-US" dirty="0" smtClean="0"/>
              <a:t>.</a:t>
            </a:r>
            <a:endParaRPr lang="en-US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43059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1-7: </a:t>
            </a:r>
            <a:r>
              <a:rPr lang="en-US" sz="2400" b="1" dirty="0" err="1"/>
              <a:t>Signalling</a:t>
            </a:r>
            <a:r>
              <a:rPr lang="en-US" sz="2400" b="1" dirty="0"/>
              <a:t> for PC2 </a:t>
            </a:r>
            <a:r>
              <a:rPr lang="en-US" sz="2400" b="1" dirty="0" smtClean="0"/>
              <a:t>V2X</a:t>
            </a:r>
          </a:p>
          <a:p>
            <a:r>
              <a:rPr lang="en-US" altLang="zh-CN" sz="2400" b="1" dirty="0" smtClean="0"/>
              <a:t>Options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Option </a:t>
            </a:r>
            <a:r>
              <a:rPr lang="en-US" dirty="0"/>
              <a:t>1: To define IE for PC2 V2X UE for V2X sidelink transmission in a band and wait for main forum to settle down the new capability </a:t>
            </a:r>
            <a:r>
              <a:rPr lang="en-US" dirty="0" smtClean="0"/>
              <a:t>signaling </a:t>
            </a:r>
            <a:r>
              <a:rPr lang="en-US" dirty="0"/>
              <a:t>discussion. (Xiaomi R4-2101874) 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Option </a:t>
            </a:r>
            <a:r>
              <a:rPr lang="en-US" dirty="0"/>
              <a:t>2: </a:t>
            </a:r>
            <a:r>
              <a:rPr lang="en-US" dirty="0" smtClean="0"/>
              <a:t>Others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To be further discussed</a:t>
            </a:r>
            <a:endParaRPr lang="en-US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09485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7131</TotalTime>
  <Words>469</Words>
  <Application>Microsoft Office PowerPoint</Application>
  <PresentationFormat>Widescreen</PresentationFormat>
  <Paragraphs>54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宋体</vt:lpstr>
      <vt:lpstr>Arial</vt:lpstr>
      <vt:lpstr>Calibri</vt:lpstr>
      <vt:lpstr>Calibri Light</vt:lpstr>
      <vt:lpstr>Office 主题</vt:lpstr>
      <vt:lpstr>Way forward on issues related to PC2 NR V2X</vt:lpstr>
      <vt:lpstr>Background</vt:lpstr>
      <vt:lpstr>WF</vt:lpstr>
      <vt:lpstr>WF</vt:lpstr>
      <vt:lpstr>WF</vt:lpstr>
      <vt:lpstr>WF</vt:lpstr>
      <vt:lpstr>WF</vt:lpstr>
      <vt:lpstr>WF</vt:lpstr>
      <vt:lpstr>WF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184</cp:revision>
  <dcterms:created xsi:type="dcterms:W3CDTF">2019-10-15T22:26:30Z</dcterms:created>
  <dcterms:modified xsi:type="dcterms:W3CDTF">2021-02-03T19:13:17Z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(3)Sfdq512V8tGlRrTcqL6AkL7hlu5cK7/62q7bSuA4f1KWXsv1/4vSj9b6GPLpUtfU8PRiRih9
Xp91gUWZ5kaG4yqcBvW3EUh6Bx+Nbp/JFNlOmGuYvdu5vjt9F7srDrmRRw1ScDpJpGowNYQv
b34iOHQJKlMEOINj0Ab/ygYrStl9JOr8OhKo1DG1HPJRFNmbjtuMUlzqhvLRY+Y8yY/ivMUI
h9rq9ZG+XkDwnJSv3I</vt:lpwstr>
  </property>
  <property fmtid="{D5CDD505-2E9C-101B-9397-08002B2CF9AE}" pid="3" name="_2015_ms_pID_7253431">
    <vt:lpwstr>IK5i7ZQOonHRG6ENorcOclYx9uG91U4aN0sJnHTk2lX4DP8sXSMuaA
AHvBeH009qz+1penAktfJWI1GroKFWxMpnXKBDrbyg+uqPurvU88J2XM06PWVBq2JO/J9NSL
sTqAaWh0PjmtjFoe2bHt45wo/y3J167Q29xvBoimys+7uG+OK+UK5b/bMmBC+44Nh5Njmwq2
nHy+zwaGBwbe5n/WCqqRYDpe/MOhb/k2u+K5</vt:lpwstr>
  </property>
  <property fmtid="{D5CDD505-2E9C-101B-9397-08002B2CF9AE}" pid="4" name="_2015_ms_pID_7253432">
    <vt:lpwstr>MkhgjObb2jeS6CBQCS7CORc=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