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68" r:id="rId4"/>
    <p:sldId id="269" r:id="rId5"/>
    <p:sldId id="274" r:id="rId6"/>
    <p:sldId id="272" r:id="rId7"/>
    <p:sldId id="271" r:id="rId8"/>
    <p:sldId id="273" r:id="rId9"/>
    <p:sldId id="270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114" d="100"/>
          <a:sy n="114" d="100"/>
        </p:scale>
        <p:origin x="8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D6FA35.0DE01BD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dirty="0"/>
              <a:t>WF on FDM operation for SL and </a:t>
            </a:r>
            <a:r>
              <a:rPr lang="en-US" altLang="zh-CN" dirty="0" err="1"/>
              <a:t>Uu</a:t>
            </a:r>
            <a:r>
              <a:rPr lang="en-US" altLang="zh-CN" dirty="0"/>
              <a:t> in licensed band</a:t>
            </a:r>
            <a:endParaRPr lang="en-US" sz="4800" strike="sngStrike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smtClean="0"/>
              <a:t>Xiaomi, LGE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8-e</a:t>
            </a:r>
            <a:r>
              <a:rPr lang="en-US" altLang="sv-SE" sz="2400" b="1" dirty="0">
                <a:cs typeface="Arial" panose="020B0604020202020204" pitchFamily="34" charset="0"/>
              </a:rPr>
              <a:t> </a:t>
            </a:r>
            <a:r>
              <a:rPr lang="en-US" altLang="sv-SE" sz="2400" b="1">
                <a:cs typeface="Arial" panose="020B0604020202020204" pitchFamily="34" charset="0"/>
              </a:rPr>
              <a:t>Meeting                                                             </a:t>
            </a:r>
            <a:r>
              <a:rPr lang="en-US" altLang="sv-SE" sz="2400" b="1" smtClean="0">
                <a:cs typeface="Arial" panose="020B0604020202020204" pitchFamily="34" charset="0"/>
              </a:rPr>
              <a:t>	R4-2103245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Jan. 25-Feb. 5,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 </a:t>
            </a:r>
            <a:endParaRPr lang="zh-CN" altLang="en-US" dirty="0"/>
          </a:p>
        </p:txBody>
      </p:sp>
      <p:pic>
        <p:nvPicPr>
          <p:cNvPr id="1029" name="그림 3" descr="cid:image002.jpg@01D6FA35.0DE01BD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713" y="5637537"/>
            <a:ext cx="7567163" cy="76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17714" y="1297264"/>
            <a:ext cx="10515600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In slide 4, adjacent channel means as following figure as example in both</a:t>
            </a:r>
            <a:r>
              <a:rPr kumimoji="0" lang="en-US" altLang="ko-KR" i="0" u="none" strike="noStrike" cap="none" normalizeH="0" dirty="0" smtClean="0">
                <a:ln>
                  <a:noFill/>
                </a:ln>
                <a:solidFill>
                  <a:srgbClr val="1F497D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TDD &amp; </a:t>
            </a:r>
            <a:r>
              <a:rPr lang="en-US" altLang="ko-KR" dirty="0" smtClean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F</a:t>
            </a:r>
            <a:r>
              <a:rPr kumimoji="0" lang="en-US" altLang="ko-KR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DD bands. Two carrier are adjacent, one is operated for NR SL and the other is for NR </a:t>
            </a:r>
            <a:r>
              <a:rPr kumimoji="0" lang="en-US" altLang="ko-KR" i="0" u="none" strike="noStrike" cap="none" normalizeH="0" baseline="0" dirty="0" err="1" smtClean="0">
                <a:ln>
                  <a:noFill/>
                </a:ln>
                <a:solidFill>
                  <a:srgbClr val="1F497D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Uu</a:t>
            </a:r>
            <a:r>
              <a:rPr kumimoji="0" lang="en-US" altLang="ko-KR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.</a:t>
            </a:r>
            <a:endParaRPr kumimoji="0" lang="en-US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86787" y="3877706"/>
            <a:ext cx="102344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dirty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In slide 5, non-adjacent channel means as following figure as example in </a:t>
            </a:r>
            <a:r>
              <a:rPr lang="en-US" altLang="ko-KR" dirty="0" smtClean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both TDD &amp; FDD bands. </a:t>
            </a:r>
            <a:endParaRPr lang="en-US" altLang="ko-KR" dirty="0">
              <a:solidFill>
                <a:srgbClr val="1F497D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210" y="1997779"/>
            <a:ext cx="4505118" cy="7924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713" y="4600727"/>
            <a:ext cx="4668583" cy="8384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6650" y="2266122"/>
            <a:ext cx="77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TDD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40025" y="3173894"/>
            <a:ext cx="77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F</a:t>
            </a:r>
            <a:r>
              <a:rPr lang="en-US" altLang="ko-KR" dirty="0" smtClean="0"/>
              <a:t>DD</a:t>
            </a: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57198" y="4918399"/>
            <a:ext cx="77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TDD</a:t>
            </a: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50573" y="5826171"/>
            <a:ext cx="775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F</a:t>
            </a:r>
            <a:r>
              <a:rPr lang="en-US" altLang="ko-KR" dirty="0" smtClean="0"/>
              <a:t>DD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7101" y="2795588"/>
            <a:ext cx="7534775" cy="940080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017066" y="6408318"/>
            <a:ext cx="10754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dirty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Need study to protect NR V2X reception from NR </a:t>
            </a:r>
            <a:r>
              <a:rPr lang="en-US" altLang="ko-KR" dirty="0" err="1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Uu</a:t>
            </a:r>
            <a:r>
              <a:rPr lang="en-US" altLang="ko-KR" dirty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dirty="0" smtClean="0">
                <a:solidFill>
                  <a:srgbClr val="1F497D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transmission in both operating scenarios.</a:t>
            </a:r>
            <a:endParaRPr lang="en-US" altLang="ko-KR" dirty="0">
              <a:solidFill>
                <a:srgbClr val="1F497D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00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800" y="11135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96637" y="131854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During the RAN4#98-e meeting, the following topic has been discussed for FDM operation of partial licensed band used for SL as: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Whether to introduce FDM operation of UL and SL 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Frequency separation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SL coverage with power control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RF architecture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Relationship with intra-band CA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Whether to introduce FDM operation of UL and SL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793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GB" altLang="zh-CN" dirty="0"/>
              <a:t>1,	It has been agreed to introduce FDM operation of UL and SL.</a:t>
            </a:r>
          </a:p>
          <a:p>
            <a:pPr marL="457200" lvl="1" indent="0">
              <a:buNone/>
            </a:pPr>
            <a:r>
              <a:rPr lang="en-GB" altLang="zh-CN" dirty="0"/>
              <a:t>2,	FDM </a:t>
            </a:r>
            <a:r>
              <a:rPr lang="en-US" altLang="zh-CN" dirty="0"/>
              <a:t>operation with shared or different carriers ?</a:t>
            </a:r>
            <a:endParaRPr lang="en-GB" altLang="zh-CN" dirty="0"/>
          </a:p>
          <a:p>
            <a:pPr lvl="2"/>
            <a:r>
              <a:rPr lang="en-US" altLang="zh-CN" dirty="0"/>
              <a:t>Option 1: RAN should allow FDM operation with one </a:t>
            </a:r>
            <a:r>
              <a:rPr lang="en-US" altLang="zh-CN" strike="sngStrike" dirty="0">
                <a:highlight>
                  <a:srgbClr val="FFFF00"/>
                </a:highlight>
              </a:rPr>
              <a:t>single or </a:t>
            </a:r>
            <a:r>
              <a:rPr lang="en-US" altLang="zh-CN" dirty="0"/>
              <a:t>shared carrier for SL and </a:t>
            </a:r>
            <a:r>
              <a:rPr lang="en-US" altLang="zh-CN" dirty="0" err="1"/>
              <a:t>Uu</a:t>
            </a:r>
            <a:r>
              <a:rPr lang="en-US" altLang="zh-CN" dirty="0"/>
              <a:t> in licensed band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2: RAN should allow FDM operation with different carriers for SL and </a:t>
            </a:r>
            <a:r>
              <a:rPr lang="en-US" altLang="zh-CN" dirty="0" err="1"/>
              <a:t>Uu</a:t>
            </a:r>
            <a:r>
              <a:rPr lang="en-US" altLang="zh-CN" dirty="0"/>
              <a:t> in licensed band.</a:t>
            </a:r>
            <a:endParaRPr lang="zh-CN" altLang="zh-CN" dirty="0"/>
          </a:p>
          <a:p>
            <a:pPr lvl="1"/>
            <a:r>
              <a:rPr lang="en-GB" altLang="zh-CN" dirty="0"/>
              <a:t>Recommended WF</a:t>
            </a:r>
          </a:p>
          <a:p>
            <a:pPr lvl="2"/>
            <a:r>
              <a:rPr lang="en-GB" altLang="zh-CN" dirty="0">
                <a:solidFill>
                  <a:srgbClr val="FF0000"/>
                </a:solidFill>
              </a:rPr>
              <a:t>Both option 1 and option 2 in TDD band can be considered.</a:t>
            </a:r>
            <a:r>
              <a:rPr lang="en-US" altLang="zh-CN" dirty="0">
                <a:solidFill>
                  <a:srgbClr val="FF0000"/>
                </a:solidFill>
              </a:rPr>
              <a:t>	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Both option 1 and option </a:t>
            </a:r>
            <a:r>
              <a:rPr lang="en-US" altLang="zh-CN" dirty="0">
                <a:solidFill>
                  <a:srgbClr val="FF0000"/>
                </a:solidFill>
              </a:rPr>
              <a:t>2 in FDD band can be </a:t>
            </a:r>
            <a:r>
              <a:rPr lang="en-US" altLang="zh-CN" dirty="0" smtClean="0">
                <a:solidFill>
                  <a:srgbClr val="FF0000"/>
                </a:solidFill>
              </a:rPr>
              <a:t>considered</a:t>
            </a:r>
            <a:endParaRPr lang="en-US" altLang="zh-CN" dirty="0" smtClean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en-US" altLang="zh-CN" dirty="0" smtClean="0"/>
              <a:t>3,	FDM operation in TDD band or FDD band ?</a:t>
            </a:r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1: TDD band </a:t>
            </a:r>
          </a:p>
          <a:p>
            <a:pPr lvl="2"/>
            <a:r>
              <a:rPr lang="en-US" altLang="zh-CN" dirty="0"/>
              <a:t>Option 2: FDD band</a:t>
            </a:r>
            <a:endParaRPr lang="zh-CN" altLang="zh-CN" dirty="0"/>
          </a:p>
          <a:p>
            <a:pPr lvl="1"/>
            <a:r>
              <a:rPr lang="en-GB" altLang="zh-CN" b="1" dirty="0"/>
              <a:t> </a:t>
            </a:r>
            <a:r>
              <a:rPr lang="en-GB" altLang="zh-CN" dirty="0"/>
              <a:t>Recommended WF</a:t>
            </a:r>
          </a:p>
          <a:p>
            <a:pPr lvl="2"/>
            <a:r>
              <a:rPr lang="en-GB" altLang="zh-CN" dirty="0">
                <a:solidFill>
                  <a:srgbClr val="FF0000"/>
                </a:solidFill>
              </a:rPr>
              <a:t>Both FDD on TDD band can be considered</a:t>
            </a:r>
            <a:r>
              <a:rPr lang="en-GB" altLang="zh-CN" dirty="0"/>
              <a:t>.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84461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Frequency Separation </a:t>
            </a:r>
            <a:r>
              <a:rPr lang="en-US" altLang="zh-CN" dirty="0">
                <a:solidFill>
                  <a:srgbClr val="FF0000"/>
                </a:solidFill>
              </a:rPr>
              <a:t>in adjacent channel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Candidate options:</a:t>
            </a:r>
            <a:endParaRPr lang="zh-CN" altLang="zh-CN" dirty="0"/>
          </a:p>
          <a:p>
            <a:pPr lvl="1"/>
            <a:r>
              <a:rPr lang="en-GB" altLang="zh-CN" dirty="0"/>
              <a:t>Option 1: RAN4 study frequency separation in case of FDM operation between SL and </a:t>
            </a:r>
            <a:r>
              <a:rPr lang="en-GB" altLang="zh-CN" dirty="0" err="1"/>
              <a:t>Uu</a:t>
            </a:r>
            <a:endParaRPr lang="en-GB" altLang="zh-CN" dirty="0"/>
          </a:p>
          <a:p>
            <a:pPr lvl="1"/>
            <a:r>
              <a:rPr lang="en-GB" altLang="zh-CN" dirty="0"/>
              <a:t>Option 1a:</a:t>
            </a:r>
            <a:r>
              <a:rPr lang="en-US" altLang="zh-CN" dirty="0"/>
              <a:t>RAN4 study frequency separation in FDM operation between SL and </a:t>
            </a:r>
            <a:r>
              <a:rPr lang="en-US" altLang="zh-CN" dirty="0" err="1"/>
              <a:t>Uu</a:t>
            </a:r>
            <a:r>
              <a:rPr lang="en-US" altLang="zh-CN" dirty="0"/>
              <a:t> to allow simultaneous UL </a:t>
            </a:r>
            <a:r>
              <a:rPr lang="en-US" altLang="zh-CN" dirty="0" err="1"/>
              <a:t>Tx</a:t>
            </a:r>
            <a:r>
              <a:rPr lang="en-US" altLang="zh-CN" dirty="0"/>
              <a:t> and SL Rx.</a:t>
            </a:r>
            <a:endParaRPr lang="zh-CN" altLang="zh-CN" dirty="0"/>
          </a:p>
          <a:p>
            <a:pPr lvl="1"/>
            <a:r>
              <a:rPr lang="en-US" altLang="zh-CN" dirty="0"/>
              <a:t>Option 2: No frequency separation needs to be studied.</a:t>
            </a:r>
          </a:p>
          <a:p>
            <a:pPr lvl="1"/>
            <a:r>
              <a:rPr lang="en-US" altLang="zh-CN" dirty="0"/>
              <a:t>Option 2a: </a:t>
            </a:r>
            <a:r>
              <a:rPr lang="en-GB" altLang="zh-CN" dirty="0"/>
              <a:t>RAN4 can allow FDM operation in TDD licensed band with restriction of SL </a:t>
            </a:r>
            <a:r>
              <a:rPr lang="en-GB" altLang="zh-CN" dirty="0" err="1"/>
              <a:t>Tx</a:t>
            </a:r>
            <a:r>
              <a:rPr lang="en-GB" altLang="zh-CN" dirty="0"/>
              <a:t>/Rx only allowed in UL configuration when NR </a:t>
            </a:r>
            <a:r>
              <a:rPr lang="en-GB" altLang="zh-CN" dirty="0" err="1"/>
              <a:t>Uu</a:t>
            </a:r>
            <a:r>
              <a:rPr lang="en-GB" altLang="zh-CN" dirty="0"/>
              <a:t> has not transmitted signalling.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Further discuss whether frequency separation study is needed.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240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Frequency Separation </a:t>
            </a:r>
            <a:r>
              <a:rPr lang="en-US" altLang="zh-CN" dirty="0">
                <a:solidFill>
                  <a:srgbClr val="FF0000"/>
                </a:solidFill>
              </a:rPr>
              <a:t>in non-adjacent channel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Candidate options:</a:t>
            </a:r>
            <a:endParaRPr lang="zh-CN" altLang="zh-CN" dirty="0"/>
          </a:p>
          <a:p>
            <a:pPr lvl="1"/>
            <a:r>
              <a:rPr lang="en-GB" altLang="zh-CN" dirty="0"/>
              <a:t>Option 1: RAN4 study frequency separation in case of FDM operation between SL and </a:t>
            </a:r>
            <a:r>
              <a:rPr lang="en-GB" altLang="zh-CN" dirty="0" err="1"/>
              <a:t>Uu</a:t>
            </a:r>
            <a:endParaRPr lang="en-GB" altLang="zh-CN" dirty="0"/>
          </a:p>
          <a:p>
            <a:pPr lvl="1"/>
            <a:r>
              <a:rPr lang="en-GB" altLang="zh-CN" dirty="0"/>
              <a:t>Option 1a:</a:t>
            </a:r>
            <a:r>
              <a:rPr lang="en-US" altLang="zh-CN" dirty="0"/>
              <a:t>RAN4 study frequency separation in FDM operation between SL and </a:t>
            </a:r>
            <a:r>
              <a:rPr lang="en-US" altLang="zh-CN" dirty="0" err="1"/>
              <a:t>Uu</a:t>
            </a:r>
            <a:r>
              <a:rPr lang="en-US" altLang="zh-CN" dirty="0"/>
              <a:t> to allow simultaneous UL </a:t>
            </a:r>
            <a:r>
              <a:rPr lang="en-US" altLang="zh-CN" dirty="0" err="1"/>
              <a:t>Tx</a:t>
            </a:r>
            <a:r>
              <a:rPr lang="en-US" altLang="zh-CN" dirty="0"/>
              <a:t> and SL Rx.</a:t>
            </a:r>
            <a:endParaRPr lang="zh-CN" altLang="zh-CN" dirty="0"/>
          </a:p>
          <a:p>
            <a:pPr lvl="1"/>
            <a:r>
              <a:rPr lang="en-US" altLang="zh-CN" dirty="0"/>
              <a:t>Option 2: No frequency separation needs to be studied.</a:t>
            </a:r>
          </a:p>
          <a:p>
            <a:pPr lvl="1"/>
            <a:r>
              <a:rPr lang="en-US" altLang="zh-CN" dirty="0"/>
              <a:t>Option 2a: </a:t>
            </a:r>
            <a:r>
              <a:rPr lang="en-GB" altLang="zh-CN" dirty="0"/>
              <a:t>RAN4 can allow FDM operation in TDD licensed band with restriction of SL Tx/Rx only allowed in UL configuration when NR </a:t>
            </a:r>
            <a:r>
              <a:rPr lang="en-GB" altLang="zh-CN" dirty="0" err="1"/>
              <a:t>Uu</a:t>
            </a:r>
            <a:r>
              <a:rPr lang="en-GB" altLang="zh-CN" dirty="0"/>
              <a:t> has not transmitted signalling.</a:t>
            </a:r>
            <a:endParaRPr lang="zh-CN" altLang="zh-CN" dirty="0">
              <a:highlight>
                <a:srgbClr val="FFFF00"/>
              </a:highlight>
            </a:endParaRPr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Further discuss whether frequency separation study is needed.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2403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Power 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GB" altLang="zh-CN" dirty="0"/>
              <a:t>The following power issue has been raised for FDM operation</a:t>
            </a:r>
          </a:p>
          <a:p>
            <a:pPr lvl="1"/>
            <a:r>
              <a:rPr lang="en-GB" altLang="zh-CN" dirty="0"/>
              <a:t>Coverage of SL due to power control may be seriously impacted by FDM operation </a:t>
            </a:r>
            <a:endParaRPr lang="en-GB" altLang="zh-CN" dirty="0">
              <a:highlight>
                <a:srgbClr val="FFFF00"/>
              </a:highlight>
            </a:endParaRPr>
          </a:p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power of the </a:t>
            </a:r>
            <a:r>
              <a:rPr lang="en-GB" altLang="zh-CN" dirty="0" err="1"/>
              <a:t>Uu</a:t>
            </a:r>
            <a:r>
              <a:rPr lang="en-GB" altLang="zh-CN" dirty="0"/>
              <a:t> TX and SL TX may have to be reduced to prevent cross-coupling. </a:t>
            </a:r>
          </a:p>
          <a:p>
            <a:r>
              <a:rPr lang="en-US" altLang="zh-CN" dirty="0" smtClean="0"/>
              <a:t>Recommended </a:t>
            </a:r>
            <a:r>
              <a:rPr lang="en-US" altLang="zh-CN" dirty="0"/>
              <a:t>WF:</a:t>
            </a:r>
          </a:p>
          <a:p>
            <a:pPr lvl="1"/>
            <a:r>
              <a:rPr lang="en-US" altLang="zh-CN" dirty="0"/>
              <a:t>To further investigate the above power issue</a:t>
            </a:r>
            <a:r>
              <a:rPr lang="en-US" altLang="zh-CN" dirty="0">
                <a:solidFill>
                  <a:srgbClr val="0070C0"/>
                </a:solidFill>
              </a:rPr>
              <a:t>s</a:t>
            </a:r>
            <a:r>
              <a:rPr lang="en-US" altLang="zh-CN" dirty="0"/>
              <a:t> for FDM operation. </a:t>
            </a: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Other issues are not precluded.</a:t>
            </a:r>
            <a:endParaRPr lang="zh-CN" altLang="en-US" dirty="0">
              <a:solidFill>
                <a:srgbClr val="0070C0"/>
              </a:solidFill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6847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RF Architecture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Candidate Option</a:t>
            </a:r>
          </a:p>
          <a:p>
            <a:pPr lvl="1"/>
            <a:r>
              <a:rPr lang="en-US" altLang="zh-CN" dirty="0"/>
              <a:t>Option 1: Separate RF </a:t>
            </a:r>
            <a:r>
              <a:rPr lang="en-US" altLang="zh-CN" dirty="0" smtClean="0"/>
              <a:t>architecture </a:t>
            </a:r>
            <a:endParaRPr lang="en-US" altLang="zh-CN" dirty="0">
              <a:highlight>
                <a:srgbClr val="FFFF00"/>
              </a:highlight>
            </a:endParaRP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2: Up to UE implementation</a:t>
            </a:r>
          </a:p>
          <a:p>
            <a:r>
              <a:rPr lang="en-US" altLang="zh-CN" dirty="0"/>
              <a:t>Recommended WF</a:t>
            </a:r>
          </a:p>
          <a:p>
            <a:pPr lvl="1"/>
            <a:r>
              <a:rPr lang="en-US" altLang="zh-CN" strike="sngStrike" dirty="0" smtClean="0"/>
              <a:t>Separate RF architecture is agreed as one of the RF architecture. Further discuss the feasibility of shared RF architecture for FDM operation.</a:t>
            </a:r>
          </a:p>
          <a:p>
            <a:pPr lvl="1"/>
            <a:r>
              <a:rPr lang="en-US" altLang="zh-CN" dirty="0" smtClean="0">
                <a:highlight>
                  <a:srgbClr val="FFFF00"/>
                </a:highlight>
              </a:rPr>
              <a:t>Further discuss the RF architecture in the next RAN4 meeting.</a:t>
            </a:r>
            <a:endParaRPr lang="en-US" altLang="zh-CN" dirty="0">
              <a:highlight>
                <a:srgbClr val="FFFF00"/>
              </a:highlight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666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Relationship to intra-band CA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dirty="0"/>
              <a:t>Whether the RF architecture and core requirements of 2UL intra-band CA could apply to V2X intra-band con-current operation in band n79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YES</a:t>
            </a:r>
            <a:endParaRPr lang="zh-CN" altLang="zh-CN" dirty="0"/>
          </a:p>
          <a:p>
            <a:pPr lvl="1"/>
            <a:r>
              <a:rPr lang="en-GB" altLang="zh-CN" dirty="0"/>
              <a:t>Option 2: NO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altLang="zh-CN" dirty="0"/>
              <a:t>Option 2. Both the RF architecture and core requirements need further study </a:t>
            </a:r>
            <a:r>
              <a:rPr lang="en-US" altLang="zh-CN" strike="sngStrike" dirty="0"/>
              <a:t>comparing to </a:t>
            </a:r>
            <a:r>
              <a:rPr lang="en-US" altLang="zh-CN" dirty="0" smtClean="0">
                <a:solidFill>
                  <a:srgbClr val="0070C0"/>
                </a:solidFill>
              </a:rPr>
              <a:t>independently from </a:t>
            </a:r>
            <a:r>
              <a:rPr lang="en-US" altLang="zh-CN" dirty="0" smtClean="0"/>
              <a:t>intra-band </a:t>
            </a:r>
            <a:r>
              <a:rPr lang="en-US" altLang="zh-CN" dirty="0"/>
              <a:t>CA.</a:t>
            </a:r>
            <a:endParaRPr lang="zh-CN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3778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[1] </a:t>
            </a:r>
            <a:r>
              <a:rPr lang="en-US" altLang="zh-CN" dirty="0"/>
              <a:t>R4-2102991, </a:t>
            </a:r>
            <a:r>
              <a:rPr lang="en-GB" altLang="zh-CN" dirty="0"/>
              <a:t>Email discussion summary for [98e][143] NRSL_enh_Part_2</a:t>
            </a:r>
            <a:r>
              <a:rPr lang="en-US" altLang="ja-JP" dirty="0"/>
              <a:t>, </a:t>
            </a:r>
            <a:r>
              <a:rPr lang="en-GB" altLang="zh-CN" dirty="0"/>
              <a:t>Moderator (CATT), </a:t>
            </a:r>
            <a:r>
              <a:rPr lang="en-US" altLang="ja-JP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[2] R4-2100415, </a:t>
            </a:r>
            <a:r>
              <a:rPr lang="en-GB" altLang="zh-CN" dirty="0"/>
              <a:t>Discussion on operating scenarios for partial used SL operation</a:t>
            </a:r>
            <a:r>
              <a:rPr lang="en-US" altLang="zh-CN" dirty="0"/>
              <a:t>, CATT, </a:t>
            </a:r>
            <a:r>
              <a:rPr lang="en-US" altLang="ja-JP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[3] R4-2101875, </a:t>
            </a:r>
            <a:r>
              <a:rPr lang="en-GB" altLang="zh-CN" dirty="0"/>
              <a:t>On operating scenarios for partially used SL operation, Xiaomi, </a:t>
            </a:r>
            <a:r>
              <a:rPr lang="en-US" altLang="ja-JP" dirty="0"/>
              <a:t>RAN4#98e</a:t>
            </a:r>
            <a:endParaRPr lang="en-GB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GB" altLang="zh-CN" dirty="0"/>
              <a:t>[4] R4-2102343, Operating scenarios for partially used SL operation, Ericsson, </a:t>
            </a:r>
            <a:r>
              <a:rPr lang="en-US" altLang="ja-JP" dirty="0"/>
              <a:t>RAN4#98e</a:t>
            </a:r>
            <a:endParaRPr lang="en-GB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[5] R4-2100283, </a:t>
            </a:r>
            <a:r>
              <a:rPr lang="en-GB" altLang="zh-CN" dirty="0"/>
              <a:t>Consideration on partial usage operation with PC5 and </a:t>
            </a:r>
            <a:r>
              <a:rPr lang="en-GB" altLang="zh-CN" dirty="0" err="1"/>
              <a:t>Uu</a:t>
            </a:r>
            <a:r>
              <a:rPr lang="en-GB" altLang="zh-CN" dirty="0"/>
              <a:t> in a licensed band, </a:t>
            </a:r>
            <a:r>
              <a:rPr lang="en-US" altLang="ja-JP" dirty="0"/>
              <a:t>LG Electronics France, RAN4#98e</a:t>
            </a:r>
          </a:p>
        </p:txBody>
      </p:sp>
    </p:spTree>
    <p:extLst>
      <p:ext uri="{BB962C8B-B14F-4D97-AF65-F5344CB8AC3E}">
        <p14:creationId xmlns:p14="http://schemas.microsoft.com/office/powerpoint/2010/main" val="1782499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17857</TotalTime>
  <Words>761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맑은 고딕</vt:lpstr>
      <vt:lpstr>맑은 고딕</vt:lpstr>
      <vt:lpstr>ＭＳ Ｐゴシック</vt:lpstr>
      <vt:lpstr>宋体</vt:lpstr>
      <vt:lpstr>宋体</vt:lpstr>
      <vt:lpstr>Arial</vt:lpstr>
      <vt:lpstr>Calibri</vt:lpstr>
      <vt:lpstr>Calibri Light</vt:lpstr>
      <vt:lpstr>Wingdings</vt:lpstr>
      <vt:lpstr>Office Theme</vt:lpstr>
      <vt:lpstr>WF on FDM operation for SL and Uu in licensed band</vt:lpstr>
      <vt:lpstr>Background</vt:lpstr>
      <vt:lpstr>Whether to introduce FDM operation of UL and SL </vt:lpstr>
      <vt:lpstr>Frequency Separation in adjacent channel</vt:lpstr>
      <vt:lpstr>Frequency Separation in non-adjacent channel</vt:lpstr>
      <vt:lpstr>Power issue</vt:lpstr>
      <vt:lpstr>RF Architecture</vt:lpstr>
      <vt:lpstr>Relationship to intra-band CA</vt:lpstr>
      <vt:lpstr>Reference</vt:lpstr>
      <vt:lpstr>Annex 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vivo/zhoushuai</dc:creator>
  <cp:lastModifiedBy>Rui Zhou</cp:lastModifiedBy>
  <cp:revision>349</cp:revision>
  <dcterms:created xsi:type="dcterms:W3CDTF">2017-01-18T06:26:21Z</dcterms:created>
  <dcterms:modified xsi:type="dcterms:W3CDTF">2021-02-04T01:40:59Z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1598429666</vt:lpwstr>
  </property>
  <property fmtid="{D5CDD505-2E9C-101B-9397-08002B2CF9AE}" pid="7" name="CWM430d9b8aee2046a0acc0cd36bf6108f1">
    <vt:lpwstr>CWMFLcXgqq2wolE72sBt5C3DLwXdwew6r5N7skAjbiRzAvSjB8vXBZ+VXUTfsq2APU7LcCCn1dXoAVOGm/kRNuYSA==</vt:lpwstr>
  </property>
</Properties>
</file>